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DF21E4-A510-44CF-9498-9CF53CA532E2}">
          <p14:sldIdLst>
            <p14:sldId id="256"/>
          </p14:sldIdLst>
        </p14:section>
        <p14:section name="Untitled Section" id="{5C57E746-CF8B-49AD-922C-340706377B28}">
          <p14:sldIdLst>
            <p14:sldId id="257"/>
          </p14:sldIdLst>
        </p14:section>
        <p14:section name="Section Tests" id="{15D0304E-CF83-470D-8E4A-C13CCE2DBA01}">
          <p14:sldIdLst/>
        </p14:section>
        <p14:section name="Section" id="{7EAD8360-6D3E-4CFE-9C78-1A2127A3D3F8}">
          <p14:sldIdLst/>
        </p14:section>
        <p14:section name="Section 1" id="{FE575C52-1947-4346-B099-091288363673}">
          <p14:sldIdLst/>
        </p14:section>
        <p14:section name="Section1" id="{2F8F50D9-E9C6-4E99-B88F-74C613E3C30C}">
          <p14:sldIdLst/>
        </p14:section>
        <p14:section name="Section A" id="{954B8800-5253-4DCE-9915-818E4892BC30}">
          <p14:sldIdLst/>
        </p14:section>
        <p14:section name="123" id="{F298D481-6DD6-4BDF-A29A-D960CBDA9B25}">
          <p14:sldIdLst/>
        </p14:section>
        <p14:section name="Section 100" id="{9E3E0302-CFA5-4DB0-A929-4AAD56985868}">
          <p14:sldIdLst/>
        </p14:section>
        <p14:section name="default" id="{17B866D5-7B3F-40B0-8346-E03EF3CC735D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45" autoAdjust="0"/>
  </p:normalViewPr>
  <p:slideViewPr>
    <p:cSldViewPr snapToGrid="0">
      <p:cViewPr varScale="1">
        <p:scale>
          <a:sx n="81" d="100"/>
          <a:sy n="81" d="100"/>
        </p:scale>
        <p:origin x="67" y="26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lorzo, Karla @ Costa Rica" userId="6f387ad4-45e1-4869-99a2-588fc10395e4" providerId="ADAL" clId="{F155EA08-0331-4A4D-AA4D-0479AD894610}"/>
    <pc:docChg chg="addSld delSld addSection modSection">
      <pc:chgData name="Dalorzo, Karla @ Costa Rica" userId="6f387ad4-45e1-4869-99a2-588fc10395e4" providerId="ADAL" clId="{F155EA08-0331-4A4D-AA4D-0479AD894610}" dt="2024-01-29T21:46:20.190" v="19" actId="17846"/>
      <pc:docMkLst>
        <pc:docMk/>
      </pc:docMkLst>
      <pc:sldChg chg="new del">
        <pc:chgData name="Dalorzo, Karla @ Costa Rica" userId="6f387ad4-45e1-4869-99a2-588fc10395e4" providerId="ADAL" clId="{F155EA08-0331-4A4D-AA4D-0479AD894610}" dt="2024-01-29T21:44:43.748" v="9" actId="2696"/>
        <pc:sldMkLst>
          <pc:docMk/>
          <pc:sldMk cId="1635245587" sldId="258"/>
        </pc:sldMkLst>
      </pc:sldChg>
      <pc:sldChg chg="new del">
        <pc:chgData name="Dalorzo, Karla @ Costa Rica" userId="6f387ad4-45e1-4869-99a2-588fc10395e4" providerId="ADAL" clId="{F155EA08-0331-4A4D-AA4D-0479AD894610}" dt="2024-01-29T21:44:50.096" v="11" actId="2696"/>
        <pc:sldMkLst>
          <pc:docMk/>
          <pc:sldMk cId="3892754133" sldId="258"/>
        </pc:sldMkLst>
      </pc:sldChg>
      <pc:sldChg chg="new del">
        <pc:chgData name="Dalorzo, Karla @ Costa Rica" userId="6f387ad4-45e1-4869-99a2-588fc10395e4" providerId="ADAL" clId="{F155EA08-0331-4A4D-AA4D-0479AD894610}" dt="2024-01-29T21:44:30.290" v="5" actId="2696"/>
        <pc:sldMkLst>
          <pc:docMk/>
          <pc:sldMk cId="4112806536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4F75B-1249-34CE-20FE-46607853B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9E355-6400-92E4-A04A-A556D9E2A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718AE-7159-8B42-F190-06639EBE0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86764-5E56-409E-B2B0-CB431B1F5508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1055D-5E60-D6F2-607F-77716D3FD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8A6C2-2AF4-5812-6960-F3F0554A9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5D66-9271-46B7-92B8-7035CBF43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94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F8804-959F-E027-BAC2-2B3416E66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E11278-340B-D9A3-FC16-BA5A564CC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C3923-7141-4B20-7F45-37737AD48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86764-5E56-409E-B2B0-CB431B1F5508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52EFF-77D2-D122-2619-DA1FCD5FA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32D14-48A2-335F-F46C-DFA813E8F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5D66-9271-46B7-92B8-7035CBF43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56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115115-FFF8-69CD-5005-F0073B1C48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DE2F7E-3DDA-62DC-CBA5-E930DA800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80C88-FC7E-CC30-7CEF-508F9517D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86764-5E56-409E-B2B0-CB431B1F5508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6FBC3-65B4-8FA9-4128-37421B542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197B4-1F90-8F3E-82A4-947CE7C3F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5D66-9271-46B7-92B8-7035CBF43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90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3D010-BF5D-260B-29F3-E82D3AE7E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7270D-8DA2-C7DD-0C38-CD3158D02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BE4A5-2FA5-23EA-F3DE-008B46C83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86764-5E56-409E-B2B0-CB431B1F5508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7F199-98BA-BBF7-01AD-7A9104E80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F7DD5-E485-054D-BFC8-97E8FC54E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5D66-9271-46B7-92B8-7035CBF43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40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E87C-6B7B-51FB-063C-FA18C512C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77627-F0B4-BB4F-A548-A04E33BC1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F2CEB-CBC5-7C10-80D1-2A0507897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86764-5E56-409E-B2B0-CB431B1F5508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3B065-021F-B34B-02DB-FD3413035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30207-FE32-118A-74B2-568186519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5D66-9271-46B7-92B8-7035CBF43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8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09D4A-74F5-64CD-C852-A43728A3C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961D8-39E7-ED9C-4FA3-0FD95F58F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74212-DE6D-25F6-D37D-4FD1A2978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C6FDB-4F67-97EA-9B6C-DF0F50642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86764-5E56-409E-B2B0-CB431B1F5508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14838-0008-ED21-8C36-D170DC61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B2477-BC60-AA1A-00C3-B6BBF3066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5D66-9271-46B7-92B8-7035CBF43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77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9E34-9184-CA19-DB4E-C5D278D8D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E5246-0790-AA62-2FE7-EC2D7E3C1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2EA296-5217-9170-0866-B303EDF68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A6E67C-0DD3-C2A3-D1B1-0F798A5C3E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39E5B-2B7B-DE6E-A382-00A3AEAA20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9ADF7F-BC63-73EF-1A79-D60459B33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86764-5E56-409E-B2B0-CB431B1F5508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DB46CE-79A4-5349-13AF-583A3C678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1CD841-C610-9C52-2E01-2FD487734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5D66-9271-46B7-92B8-7035CBF43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76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71E79-7D7B-4F1A-0F72-AABF1C52F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0A5DD0-7192-FC26-D967-FF7C8BD11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86764-5E56-409E-B2B0-CB431B1F5508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C39C95-21AE-F052-7022-AC5A1E306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AC1D8-71E7-2CB8-2DDE-617D41FC8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5D66-9271-46B7-92B8-7035CBF43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11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F8F4FA-B898-F419-09FE-B8AF2CC0C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86764-5E56-409E-B2B0-CB431B1F5508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0D435F-FD16-6A1D-6EAA-D93BDD35E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1A8EF-BEBE-F7E0-F1C5-2EDD2964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5D66-9271-46B7-92B8-7035CBF43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62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395F2-4865-E966-1A57-748E429AE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83D2E-7E1E-08FF-6796-CB4CA0386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E73DD-B2E8-C9B7-40AC-2500654BA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2A5C9-FE4F-926D-3A1A-4C32FCFEA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86764-5E56-409E-B2B0-CB431B1F5508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28692-B677-8EC5-DFF6-4A2C3F546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DA33B-785C-BD37-3AFA-BFD2CB75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5D66-9271-46B7-92B8-7035CBF43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62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5A3C0-FEE4-7446-A5EF-680ABFAE3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078732-5F46-FEF2-FB2F-00ED2145D1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593C2-F70D-F9E3-522C-78108B5C4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A0D52-F2D7-55E1-1147-58B127B64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86764-5E56-409E-B2B0-CB431B1F5508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7D33F-1D13-86E2-7259-8E04F5732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CECE5-32AE-00F0-FBC0-917D99B1B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5D66-9271-46B7-92B8-7035CBF43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49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E0ECFF-60A0-3601-46BA-A8D9FB2D4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A7864-AAFF-877D-1A09-92563E167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D7157-D751-9C51-EA32-C12F4CB287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786764-5E56-409E-B2B0-CB431B1F5508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C0377-7E13-5681-0729-2CF54FC27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BEB33-39E9-5142-0970-BBF9008B01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AF5D66-9271-46B7-92B8-7035CBF43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7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0D011-EAA0-3EEE-31F2-DB57AF2C79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C9D794-6D6D-6F3A-CC62-C282B0EB4E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09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18B17-46BC-2CAA-6FEA-B6F47A73C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XYZ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2C704-72C9-DF37-701E-639EE9909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629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0159e9d0-09a0-4edf-96ba-a3deea363c28}" enabled="0" method="" siteId="{0159e9d0-09a0-4edf-96ba-a3deea363c28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ABC</vt:lpstr>
      <vt:lpstr>XYZ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ABC</dc:title>
  <dc:creator>Dalorzo, Karla @ Costa Rica</dc:creator>
  <cp:lastModifiedBy>Dalorzo, Karla @ Costa Rica</cp:lastModifiedBy>
  <cp:revision>1</cp:revision>
  <dcterms:created xsi:type="dcterms:W3CDTF">2024-01-29T21:33:00Z</dcterms:created>
  <dcterms:modified xsi:type="dcterms:W3CDTF">2024-01-29T21:46:26Z</dcterms:modified>
</cp:coreProperties>
</file>