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7" r:id="rId11"/>
    <p:sldId id="266" r:id="rId12"/>
    <p:sldId id="268" r:id="rId13"/>
    <p:sldId id="273" r:id="rId14"/>
    <p:sldId id="272" r:id="rId15"/>
    <p:sldId id="271" r:id="rId16"/>
    <p:sldId id="270" r:id="rId17"/>
    <p:sldId id="269"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120"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42B9-48DE-FB66-72EC-6DA053BE40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5ADF23-618A-8520-B442-391F53F1A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1331D7-2418-1601-884D-0B4CE3FC9F8A}"/>
              </a:ext>
            </a:extLst>
          </p:cNvPr>
          <p:cNvSpPr>
            <a:spLocks noGrp="1"/>
          </p:cNvSpPr>
          <p:nvPr>
            <p:ph type="dt" sz="half" idx="10"/>
          </p:nvPr>
        </p:nvSpPr>
        <p:spPr/>
        <p:txBody>
          <a:bodyPr/>
          <a:lstStyle/>
          <a:p>
            <a:fld id="{091DCC35-6927-486E-870C-1E9E813F005A}" type="datetimeFigureOut">
              <a:rPr lang="en-US" smtClean="0"/>
              <a:t>5/23/2023</a:t>
            </a:fld>
            <a:endParaRPr lang="en-US" dirty="0"/>
          </a:p>
        </p:txBody>
      </p:sp>
      <p:sp>
        <p:nvSpPr>
          <p:cNvPr id="5" name="Footer Placeholder 4">
            <a:extLst>
              <a:ext uri="{FF2B5EF4-FFF2-40B4-BE49-F238E27FC236}">
                <a16:creationId xmlns:a16="http://schemas.microsoft.com/office/drawing/2014/main" id="{3C91BD4F-302D-2DA2-A3A4-B63D5A07E1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6BFDE1-8B66-23E2-DB94-5264B086BCCB}"/>
              </a:ext>
            </a:extLst>
          </p:cNvPr>
          <p:cNvSpPr>
            <a:spLocks noGrp="1"/>
          </p:cNvSpPr>
          <p:nvPr>
            <p:ph type="sldNum" sz="quarter" idx="12"/>
          </p:nvPr>
        </p:nvSpPr>
        <p:spPr/>
        <p:txBody>
          <a:bodyPr/>
          <a:lstStyle/>
          <a:p>
            <a:fld id="{A2BA60E3-C2E4-45CF-935A-DA6F9C0249AF}" type="slidenum">
              <a:rPr lang="en-US" smtClean="0"/>
              <a:t>‹#›</a:t>
            </a:fld>
            <a:endParaRPr lang="en-US" dirty="0"/>
          </a:p>
        </p:txBody>
      </p:sp>
    </p:spTree>
    <p:extLst>
      <p:ext uri="{BB962C8B-B14F-4D97-AF65-F5344CB8AC3E}">
        <p14:creationId xmlns:p14="http://schemas.microsoft.com/office/powerpoint/2010/main" val="1562595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085DC-D935-28A2-873B-9582BDDE96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9D81CC-7920-D36D-5BDF-67951BB79F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FAAC5-8E9C-0C3F-801F-FC164ECB69D8}"/>
              </a:ext>
            </a:extLst>
          </p:cNvPr>
          <p:cNvSpPr>
            <a:spLocks noGrp="1"/>
          </p:cNvSpPr>
          <p:nvPr>
            <p:ph type="dt" sz="half" idx="10"/>
          </p:nvPr>
        </p:nvSpPr>
        <p:spPr/>
        <p:txBody>
          <a:bodyPr/>
          <a:lstStyle/>
          <a:p>
            <a:fld id="{091DCC35-6927-486E-870C-1E9E813F005A}" type="datetimeFigureOut">
              <a:rPr lang="en-US" smtClean="0"/>
              <a:t>5/23/2023</a:t>
            </a:fld>
            <a:endParaRPr lang="en-US" dirty="0"/>
          </a:p>
        </p:txBody>
      </p:sp>
      <p:sp>
        <p:nvSpPr>
          <p:cNvPr id="5" name="Footer Placeholder 4">
            <a:extLst>
              <a:ext uri="{FF2B5EF4-FFF2-40B4-BE49-F238E27FC236}">
                <a16:creationId xmlns:a16="http://schemas.microsoft.com/office/drawing/2014/main" id="{7367FFC6-0183-FD6D-761C-2B0DE7AA77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3D81DD-EF75-C77C-6AAE-A48DD267FA8A}"/>
              </a:ext>
            </a:extLst>
          </p:cNvPr>
          <p:cNvSpPr>
            <a:spLocks noGrp="1"/>
          </p:cNvSpPr>
          <p:nvPr>
            <p:ph type="sldNum" sz="quarter" idx="12"/>
          </p:nvPr>
        </p:nvSpPr>
        <p:spPr/>
        <p:txBody>
          <a:bodyPr/>
          <a:lstStyle/>
          <a:p>
            <a:fld id="{A2BA60E3-C2E4-45CF-935A-DA6F9C0249AF}" type="slidenum">
              <a:rPr lang="en-US" smtClean="0"/>
              <a:t>‹#›</a:t>
            </a:fld>
            <a:endParaRPr lang="en-US" dirty="0"/>
          </a:p>
        </p:txBody>
      </p:sp>
    </p:spTree>
    <p:extLst>
      <p:ext uri="{BB962C8B-B14F-4D97-AF65-F5344CB8AC3E}">
        <p14:creationId xmlns:p14="http://schemas.microsoft.com/office/powerpoint/2010/main" val="206026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854BB7-8098-3A6C-0294-B6484FD8B6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95FFFD-4440-A966-5BE7-3B8A4A17DB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92ED3-7B96-0F67-DB0B-946750BE74DD}"/>
              </a:ext>
            </a:extLst>
          </p:cNvPr>
          <p:cNvSpPr>
            <a:spLocks noGrp="1"/>
          </p:cNvSpPr>
          <p:nvPr>
            <p:ph type="dt" sz="half" idx="10"/>
          </p:nvPr>
        </p:nvSpPr>
        <p:spPr/>
        <p:txBody>
          <a:bodyPr/>
          <a:lstStyle/>
          <a:p>
            <a:fld id="{091DCC35-6927-486E-870C-1E9E813F005A}" type="datetimeFigureOut">
              <a:rPr lang="en-US" smtClean="0"/>
              <a:t>5/23/2023</a:t>
            </a:fld>
            <a:endParaRPr lang="en-US" dirty="0"/>
          </a:p>
        </p:txBody>
      </p:sp>
      <p:sp>
        <p:nvSpPr>
          <p:cNvPr id="5" name="Footer Placeholder 4">
            <a:extLst>
              <a:ext uri="{FF2B5EF4-FFF2-40B4-BE49-F238E27FC236}">
                <a16:creationId xmlns:a16="http://schemas.microsoft.com/office/drawing/2014/main" id="{506679B3-D59B-BFC7-CD88-5F393DFA13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8D85C8-9C0B-E337-A063-341614DE25C5}"/>
              </a:ext>
            </a:extLst>
          </p:cNvPr>
          <p:cNvSpPr>
            <a:spLocks noGrp="1"/>
          </p:cNvSpPr>
          <p:nvPr>
            <p:ph type="sldNum" sz="quarter" idx="12"/>
          </p:nvPr>
        </p:nvSpPr>
        <p:spPr/>
        <p:txBody>
          <a:bodyPr/>
          <a:lstStyle/>
          <a:p>
            <a:fld id="{A2BA60E3-C2E4-45CF-935A-DA6F9C0249AF}" type="slidenum">
              <a:rPr lang="en-US" smtClean="0"/>
              <a:t>‹#›</a:t>
            </a:fld>
            <a:endParaRPr lang="en-US" dirty="0"/>
          </a:p>
        </p:txBody>
      </p:sp>
    </p:spTree>
    <p:extLst>
      <p:ext uri="{BB962C8B-B14F-4D97-AF65-F5344CB8AC3E}">
        <p14:creationId xmlns:p14="http://schemas.microsoft.com/office/powerpoint/2010/main" val="57477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15D7-8108-B4E1-A16A-6A5F06C85D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DF95CA-F3A4-C04B-4BBF-54B66B7413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99DA25-949C-0064-4C81-131131A0D0FB}"/>
              </a:ext>
            </a:extLst>
          </p:cNvPr>
          <p:cNvSpPr>
            <a:spLocks noGrp="1"/>
          </p:cNvSpPr>
          <p:nvPr>
            <p:ph type="dt" sz="half" idx="10"/>
          </p:nvPr>
        </p:nvSpPr>
        <p:spPr/>
        <p:txBody>
          <a:bodyPr/>
          <a:lstStyle/>
          <a:p>
            <a:fld id="{091DCC35-6927-486E-870C-1E9E813F005A}" type="datetimeFigureOut">
              <a:rPr lang="en-US" smtClean="0"/>
              <a:t>5/23/2023</a:t>
            </a:fld>
            <a:endParaRPr lang="en-US" dirty="0"/>
          </a:p>
        </p:txBody>
      </p:sp>
      <p:sp>
        <p:nvSpPr>
          <p:cNvPr id="5" name="Footer Placeholder 4">
            <a:extLst>
              <a:ext uri="{FF2B5EF4-FFF2-40B4-BE49-F238E27FC236}">
                <a16:creationId xmlns:a16="http://schemas.microsoft.com/office/drawing/2014/main" id="{EC18F045-CB67-8EBB-C696-5D7A98033C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8CE58F-3BC1-74BC-A2B6-86A45A5577A6}"/>
              </a:ext>
            </a:extLst>
          </p:cNvPr>
          <p:cNvSpPr>
            <a:spLocks noGrp="1"/>
          </p:cNvSpPr>
          <p:nvPr>
            <p:ph type="sldNum" sz="quarter" idx="12"/>
          </p:nvPr>
        </p:nvSpPr>
        <p:spPr/>
        <p:txBody>
          <a:bodyPr/>
          <a:lstStyle/>
          <a:p>
            <a:fld id="{A2BA60E3-C2E4-45CF-935A-DA6F9C0249AF}" type="slidenum">
              <a:rPr lang="en-US" smtClean="0"/>
              <a:t>‹#›</a:t>
            </a:fld>
            <a:endParaRPr lang="en-US" dirty="0"/>
          </a:p>
        </p:txBody>
      </p:sp>
    </p:spTree>
    <p:extLst>
      <p:ext uri="{BB962C8B-B14F-4D97-AF65-F5344CB8AC3E}">
        <p14:creationId xmlns:p14="http://schemas.microsoft.com/office/powerpoint/2010/main" val="528302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DFA3-6F8E-9CEA-449E-C6A588473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EC5DB0-6FB6-0818-1528-86A6B7ABC8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6B6E8-9475-ED49-21A3-CCD34433E87C}"/>
              </a:ext>
            </a:extLst>
          </p:cNvPr>
          <p:cNvSpPr>
            <a:spLocks noGrp="1"/>
          </p:cNvSpPr>
          <p:nvPr>
            <p:ph type="dt" sz="half" idx="10"/>
          </p:nvPr>
        </p:nvSpPr>
        <p:spPr/>
        <p:txBody>
          <a:bodyPr/>
          <a:lstStyle/>
          <a:p>
            <a:fld id="{091DCC35-6927-486E-870C-1E9E813F005A}" type="datetimeFigureOut">
              <a:rPr lang="en-US" smtClean="0"/>
              <a:t>5/23/2023</a:t>
            </a:fld>
            <a:endParaRPr lang="en-US" dirty="0"/>
          </a:p>
        </p:txBody>
      </p:sp>
      <p:sp>
        <p:nvSpPr>
          <p:cNvPr id="5" name="Footer Placeholder 4">
            <a:extLst>
              <a:ext uri="{FF2B5EF4-FFF2-40B4-BE49-F238E27FC236}">
                <a16:creationId xmlns:a16="http://schemas.microsoft.com/office/drawing/2014/main" id="{9B7A5806-FEBB-22DB-B46F-111CBC6FAD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5083EB8-795A-DB49-8BD9-54175A9228EC}"/>
              </a:ext>
            </a:extLst>
          </p:cNvPr>
          <p:cNvSpPr>
            <a:spLocks noGrp="1"/>
          </p:cNvSpPr>
          <p:nvPr>
            <p:ph type="sldNum" sz="quarter" idx="12"/>
          </p:nvPr>
        </p:nvSpPr>
        <p:spPr/>
        <p:txBody>
          <a:bodyPr/>
          <a:lstStyle/>
          <a:p>
            <a:fld id="{A2BA60E3-C2E4-45CF-935A-DA6F9C0249AF}" type="slidenum">
              <a:rPr lang="en-US" smtClean="0"/>
              <a:t>‹#›</a:t>
            </a:fld>
            <a:endParaRPr lang="en-US" dirty="0"/>
          </a:p>
        </p:txBody>
      </p:sp>
    </p:spTree>
    <p:extLst>
      <p:ext uri="{BB962C8B-B14F-4D97-AF65-F5344CB8AC3E}">
        <p14:creationId xmlns:p14="http://schemas.microsoft.com/office/powerpoint/2010/main" val="2454431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DA7F-6C40-A696-7551-77253FF2F9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F92CA1-7D86-6A12-CC84-C38C2F7D82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509E81-5D97-B8BE-F2CA-C7B2901D49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2EF87C-97F1-78B0-2189-97E58AC29869}"/>
              </a:ext>
            </a:extLst>
          </p:cNvPr>
          <p:cNvSpPr>
            <a:spLocks noGrp="1"/>
          </p:cNvSpPr>
          <p:nvPr>
            <p:ph type="dt" sz="half" idx="10"/>
          </p:nvPr>
        </p:nvSpPr>
        <p:spPr/>
        <p:txBody>
          <a:bodyPr/>
          <a:lstStyle/>
          <a:p>
            <a:fld id="{091DCC35-6927-486E-870C-1E9E813F005A}" type="datetimeFigureOut">
              <a:rPr lang="en-US" smtClean="0"/>
              <a:t>5/23/2023</a:t>
            </a:fld>
            <a:endParaRPr lang="en-US" dirty="0"/>
          </a:p>
        </p:txBody>
      </p:sp>
      <p:sp>
        <p:nvSpPr>
          <p:cNvPr id="6" name="Footer Placeholder 5">
            <a:extLst>
              <a:ext uri="{FF2B5EF4-FFF2-40B4-BE49-F238E27FC236}">
                <a16:creationId xmlns:a16="http://schemas.microsoft.com/office/drawing/2014/main" id="{9AC518D0-6B63-7F13-E500-3059E9A4BD1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911685E-CA27-CFAE-0E38-0A76E4A19F2D}"/>
              </a:ext>
            </a:extLst>
          </p:cNvPr>
          <p:cNvSpPr>
            <a:spLocks noGrp="1"/>
          </p:cNvSpPr>
          <p:nvPr>
            <p:ph type="sldNum" sz="quarter" idx="12"/>
          </p:nvPr>
        </p:nvSpPr>
        <p:spPr/>
        <p:txBody>
          <a:bodyPr/>
          <a:lstStyle/>
          <a:p>
            <a:fld id="{A2BA60E3-C2E4-45CF-935A-DA6F9C0249AF}" type="slidenum">
              <a:rPr lang="en-US" smtClean="0"/>
              <a:t>‹#›</a:t>
            </a:fld>
            <a:endParaRPr lang="en-US" dirty="0"/>
          </a:p>
        </p:txBody>
      </p:sp>
    </p:spTree>
    <p:extLst>
      <p:ext uri="{BB962C8B-B14F-4D97-AF65-F5344CB8AC3E}">
        <p14:creationId xmlns:p14="http://schemas.microsoft.com/office/powerpoint/2010/main" val="302707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672A0-D26C-39F6-1ACE-CE2B0E9941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69F991-CBCF-C165-1DB6-9883F5900E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81497-4423-BF77-AB73-DABF3DD27D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F2FA23-5848-2A96-8FF5-1375DC50FD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758E6B-87C3-BAC0-17AC-F534A10CB5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9B056B-111B-8637-6AC8-A620F025EDBB}"/>
              </a:ext>
            </a:extLst>
          </p:cNvPr>
          <p:cNvSpPr>
            <a:spLocks noGrp="1"/>
          </p:cNvSpPr>
          <p:nvPr>
            <p:ph type="dt" sz="half" idx="10"/>
          </p:nvPr>
        </p:nvSpPr>
        <p:spPr/>
        <p:txBody>
          <a:bodyPr/>
          <a:lstStyle/>
          <a:p>
            <a:fld id="{091DCC35-6927-486E-870C-1E9E813F005A}" type="datetimeFigureOut">
              <a:rPr lang="en-US" smtClean="0"/>
              <a:t>5/23/2023</a:t>
            </a:fld>
            <a:endParaRPr lang="en-US" dirty="0"/>
          </a:p>
        </p:txBody>
      </p:sp>
      <p:sp>
        <p:nvSpPr>
          <p:cNvPr id="8" name="Footer Placeholder 7">
            <a:extLst>
              <a:ext uri="{FF2B5EF4-FFF2-40B4-BE49-F238E27FC236}">
                <a16:creationId xmlns:a16="http://schemas.microsoft.com/office/drawing/2014/main" id="{AC15B8A4-82E2-872F-52FB-3F7E589355B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6DF49AF-CBED-82C6-3665-8A5DFF3A3996}"/>
              </a:ext>
            </a:extLst>
          </p:cNvPr>
          <p:cNvSpPr>
            <a:spLocks noGrp="1"/>
          </p:cNvSpPr>
          <p:nvPr>
            <p:ph type="sldNum" sz="quarter" idx="12"/>
          </p:nvPr>
        </p:nvSpPr>
        <p:spPr/>
        <p:txBody>
          <a:bodyPr/>
          <a:lstStyle/>
          <a:p>
            <a:fld id="{A2BA60E3-C2E4-45CF-935A-DA6F9C0249AF}" type="slidenum">
              <a:rPr lang="en-US" smtClean="0"/>
              <a:t>‹#›</a:t>
            </a:fld>
            <a:endParaRPr lang="en-US" dirty="0"/>
          </a:p>
        </p:txBody>
      </p:sp>
    </p:spTree>
    <p:extLst>
      <p:ext uri="{BB962C8B-B14F-4D97-AF65-F5344CB8AC3E}">
        <p14:creationId xmlns:p14="http://schemas.microsoft.com/office/powerpoint/2010/main" val="350555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13AE-D74E-DBEA-4E0C-ECCAC1C3C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F9BCB4-6C23-5168-84D6-D26070A83CDD}"/>
              </a:ext>
            </a:extLst>
          </p:cNvPr>
          <p:cNvSpPr>
            <a:spLocks noGrp="1"/>
          </p:cNvSpPr>
          <p:nvPr>
            <p:ph type="dt" sz="half" idx="10"/>
          </p:nvPr>
        </p:nvSpPr>
        <p:spPr/>
        <p:txBody>
          <a:bodyPr/>
          <a:lstStyle/>
          <a:p>
            <a:fld id="{091DCC35-6927-486E-870C-1E9E813F005A}" type="datetimeFigureOut">
              <a:rPr lang="en-US" smtClean="0"/>
              <a:t>5/23/2023</a:t>
            </a:fld>
            <a:endParaRPr lang="en-US" dirty="0"/>
          </a:p>
        </p:txBody>
      </p:sp>
      <p:sp>
        <p:nvSpPr>
          <p:cNvPr id="4" name="Footer Placeholder 3">
            <a:extLst>
              <a:ext uri="{FF2B5EF4-FFF2-40B4-BE49-F238E27FC236}">
                <a16:creationId xmlns:a16="http://schemas.microsoft.com/office/drawing/2014/main" id="{0BE60497-DCB8-4C6A-A3BF-727B5EBBCE6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BDFFFB4-83C9-0E22-4E85-F9BFF8D60B00}"/>
              </a:ext>
            </a:extLst>
          </p:cNvPr>
          <p:cNvSpPr>
            <a:spLocks noGrp="1"/>
          </p:cNvSpPr>
          <p:nvPr>
            <p:ph type="sldNum" sz="quarter" idx="12"/>
          </p:nvPr>
        </p:nvSpPr>
        <p:spPr/>
        <p:txBody>
          <a:bodyPr/>
          <a:lstStyle/>
          <a:p>
            <a:fld id="{A2BA60E3-C2E4-45CF-935A-DA6F9C0249AF}" type="slidenum">
              <a:rPr lang="en-US" smtClean="0"/>
              <a:t>‹#›</a:t>
            </a:fld>
            <a:endParaRPr lang="en-US" dirty="0"/>
          </a:p>
        </p:txBody>
      </p:sp>
    </p:spTree>
    <p:extLst>
      <p:ext uri="{BB962C8B-B14F-4D97-AF65-F5344CB8AC3E}">
        <p14:creationId xmlns:p14="http://schemas.microsoft.com/office/powerpoint/2010/main" val="226208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427149-B6B7-CF66-F9D4-765CABFD12A5}"/>
              </a:ext>
            </a:extLst>
          </p:cNvPr>
          <p:cNvSpPr>
            <a:spLocks noGrp="1"/>
          </p:cNvSpPr>
          <p:nvPr>
            <p:ph type="dt" sz="half" idx="10"/>
          </p:nvPr>
        </p:nvSpPr>
        <p:spPr/>
        <p:txBody>
          <a:bodyPr/>
          <a:lstStyle/>
          <a:p>
            <a:fld id="{091DCC35-6927-486E-870C-1E9E813F005A}" type="datetimeFigureOut">
              <a:rPr lang="en-US" smtClean="0"/>
              <a:t>5/23/2023</a:t>
            </a:fld>
            <a:endParaRPr lang="en-US" dirty="0"/>
          </a:p>
        </p:txBody>
      </p:sp>
      <p:sp>
        <p:nvSpPr>
          <p:cNvPr id="3" name="Footer Placeholder 2">
            <a:extLst>
              <a:ext uri="{FF2B5EF4-FFF2-40B4-BE49-F238E27FC236}">
                <a16:creationId xmlns:a16="http://schemas.microsoft.com/office/drawing/2014/main" id="{51058467-C682-5878-6F47-2A846002686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CD6F066-BE71-6659-4857-ECA92D651C84}"/>
              </a:ext>
            </a:extLst>
          </p:cNvPr>
          <p:cNvSpPr>
            <a:spLocks noGrp="1"/>
          </p:cNvSpPr>
          <p:nvPr>
            <p:ph type="sldNum" sz="quarter" idx="12"/>
          </p:nvPr>
        </p:nvSpPr>
        <p:spPr/>
        <p:txBody>
          <a:bodyPr/>
          <a:lstStyle/>
          <a:p>
            <a:fld id="{A2BA60E3-C2E4-45CF-935A-DA6F9C0249AF}" type="slidenum">
              <a:rPr lang="en-US" smtClean="0"/>
              <a:t>‹#›</a:t>
            </a:fld>
            <a:endParaRPr lang="en-US" dirty="0"/>
          </a:p>
        </p:txBody>
      </p:sp>
    </p:spTree>
    <p:extLst>
      <p:ext uri="{BB962C8B-B14F-4D97-AF65-F5344CB8AC3E}">
        <p14:creationId xmlns:p14="http://schemas.microsoft.com/office/powerpoint/2010/main" val="219510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783D6-984A-32DF-D2F8-76FF26B544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244279-EC4B-62EE-40FC-620AA95A37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EE0D6B-53B2-6089-FD4F-6C3B989F3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EAC4DD-CC21-CA6A-A6CE-0C932D7ED48D}"/>
              </a:ext>
            </a:extLst>
          </p:cNvPr>
          <p:cNvSpPr>
            <a:spLocks noGrp="1"/>
          </p:cNvSpPr>
          <p:nvPr>
            <p:ph type="dt" sz="half" idx="10"/>
          </p:nvPr>
        </p:nvSpPr>
        <p:spPr/>
        <p:txBody>
          <a:bodyPr/>
          <a:lstStyle/>
          <a:p>
            <a:fld id="{091DCC35-6927-486E-870C-1E9E813F005A}" type="datetimeFigureOut">
              <a:rPr lang="en-US" smtClean="0"/>
              <a:t>5/23/2023</a:t>
            </a:fld>
            <a:endParaRPr lang="en-US" dirty="0"/>
          </a:p>
        </p:txBody>
      </p:sp>
      <p:sp>
        <p:nvSpPr>
          <p:cNvPr id="6" name="Footer Placeholder 5">
            <a:extLst>
              <a:ext uri="{FF2B5EF4-FFF2-40B4-BE49-F238E27FC236}">
                <a16:creationId xmlns:a16="http://schemas.microsoft.com/office/drawing/2014/main" id="{06AFDF98-144E-33DC-EA69-36D12183AB4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46839A-6E42-C34A-F661-7B0D2E94C6D6}"/>
              </a:ext>
            </a:extLst>
          </p:cNvPr>
          <p:cNvSpPr>
            <a:spLocks noGrp="1"/>
          </p:cNvSpPr>
          <p:nvPr>
            <p:ph type="sldNum" sz="quarter" idx="12"/>
          </p:nvPr>
        </p:nvSpPr>
        <p:spPr/>
        <p:txBody>
          <a:bodyPr/>
          <a:lstStyle/>
          <a:p>
            <a:fld id="{A2BA60E3-C2E4-45CF-935A-DA6F9C0249AF}" type="slidenum">
              <a:rPr lang="en-US" smtClean="0"/>
              <a:t>‹#›</a:t>
            </a:fld>
            <a:endParaRPr lang="en-US" dirty="0"/>
          </a:p>
        </p:txBody>
      </p:sp>
    </p:spTree>
    <p:extLst>
      <p:ext uri="{BB962C8B-B14F-4D97-AF65-F5344CB8AC3E}">
        <p14:creationId xmlns:p14="http://schemas.microsoft.com/office/powerpoint/2010/main" val="1660503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07CC-0DF2-84BB-971B-7EE4A62FE8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FD2FED-1C13-5814-0CEE-0FBF56DF8B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ADE63D4-00FA-89F3-9561-C0717E20C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331F82-6961-EA6D-F311-6BA013E94FF4}"/>
              </a:ext>
            </a:extLst>
          </p:cNvPr>
          <p:cNvSpPr>
            <a:spLocks noGrp="1"/>
          </p:cNvSpPr>
          <p:nvPr>
            <p:ph type="dt" sz="half" idx="10"/>
          </p:nvPr>
        </p:nvSpPr>
        <p:spPr/>
        <p:txBody>
          <a:bodyPr/>
          <a:lstStyle/>
          <a:p>
            <a:fld id="{091DCC35-6927-486E-870C-1E9E813F005A}" type="datetimeFigureOut">
              <a:rPr lang="en-US" smtClean="0"/>
              <a:t>5/23/2023</a:t>
            </a:fld>
            <a:endParaRPr lang="en-US" dirty="0"/>
          </a:p>
        </p:txBody>
      </p:sp>
      <p:sp>
        <p:nvSpPr>
          <p:cNvPr id="6" name="Footer Placeholder 5">
            <a:extLst>
              <a:ext uri="{FF2B5EF4-FFF2-40B4-BE49-F238E27FC236}">
                <a16:creationId xmlns:a16="http://schemas.microsoft.com/office/drawing/2014/main" id="{78AA4970-E7C2-C714-04E7-13C17F267C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B93A2C-DAE9-5F07-6546-9F77BE96AE3E}"/>
              </a:ext>
            </a:extLst>
          </p:cNvPr>
          <p:cNvSpPr>
            <a:spLocks noGrp="1"/>
          </p:cNvSpPr>
          <p:nvPr>
            <p:ph type="sldNum" sz="quarter" idx="12"/>
          </p:nvPr>
        </p:nvSpPr>
        <p:spPr/>
        <p:txBody>
          <a:bodyPr/>
          <a:lstStyle/>
          <a:p>
            <a:fld id="{A2BA60E3-C2E4-45CF-935A-DA6F9C0249AF}" type="slidenum">
              <a:rPr lang="en-US" smtClean="0"/>
              <a:t>‹#›</a:t>
            </a:fld>
            <a:endParaRPr lang="en-US" dirty="0"/>
          </a:p>
        </p:txBody>
      </p:sp>
    </p:spTree>
    <p:extLst>
      <p:ext uri="{BB962C8B-B14F-4D97-AF65-F5344CB8AC3E}">
        <p14:creationId xmlns:p14="http://schemas.microsoft.com/office/powerpoint/2010/main" val="4149875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8A22DE-0FB3-180A-A6FE-45C84F51F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27D3F0-EB76-3A34-25A6-18B038F0E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AA535-F174-5FB0-7AF7-F78387A80B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DCC35-6927-486E-870C-1E9E813F005A}" type="datetimeFigureOut">
              <a:rPr lang="en-US" smtClean="0"/>
              <a:t>5/23/2023</a:t>
            </a:fld>
            <a:endParaRPr lang="en-US" dirty="0"/>
          </a:p>
        </p:txBody>
      </p:sp>
      <p:sp>
        <p:nvSpPr>
          <p:cNvPr id="5" name="Footer Placeholder 4">
            <a:extLst>
              <a:ext uri="{FF2B5EF4-FFF2-40B4-BE49-F238E27FC236}">
                <a16:creationId xmlns:a16="http://schemas.microsoft.com/office/drawing/2014/main" id="{F4553FCB-D0FD-F24D-19F1-CD5DAA8BA1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9E418B7-E7AB-E031-3383-D1B58953B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A60E3-C2E4-45CF-935A-DA6F9C0249AF}" type="slidenum">
              <a:rPr lang="en-US" smtClean="0"/>
              <a:t>‹#›</a:t>
            </a:fld>
            <a:endParaRPr lang="en-US" dirty="0"/>
          </a:p>
        </p:txBody>
      </p:sp>
    </p:spTree>
    <p:extLst>
      <p:ext uri="{BB962C8B-B14F-4D97-AF65-F5344CB8AC3E}">
        <p14:creationId xmlns:p14="http://schemas.microsoft.com/office/powerpoint/2010/main" val="3843042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26.emf"/><Relationship Id="rId4" Type="http://schemas.openxmlformats.org/officeDocument/2006/relationships/image" Target="../media/image25.emf"/></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22.emf"/><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92BF-8348-C078-9907-B7B62BF28A02}"/>
              </a:ext>
            </a:extLst>
          </p:cNvPr>
          <p:cNvSpPr>
            <a:spLocks noGrp="1"/>
          </p:cNvSpPr>
          <p:nvPr>
            <p:ph type="title"/>
          </p:nvPr>
        </p:nvSpPr>
        <p:spPr>
          <a:xfrm>
            <a:off x="0" y="-17754"/>
            <a:ext cx="3497802" cy="1216240"/>
          </a:xfrm>
        </p:spPr>
        <p:txBody>
          <a:bodyPr>
            <a:normAutofit fontScale="90000"/>
          </a:bodyPr>
          <a:lstStyle/>
          <a:p>
            <a:r>
              <a:rPr lang="en-US" dirty="0"/>
              <a:t>Login or </a:t>
            </a:r>
            <a:br>
              <a:rPr lang="en-US" dirty="0"/>
            </a:br>
            <a:r>
              <a:rPr lang="en-US" dirty="0"/>
              <a:t>Create Account</a:t>
            </a:r>
          </a:p>
        </p:txBody>
      </p:sp>
      <p:pic>
        <p:nvPicPr>
          <p:cNvPr id="13" name="Picture 12">
            <a:extLst>
              <a:ext uri="{FF2B5EF4-FFF2-40B4-BE49-F238E27FC236}">
                <a16:creationId xmlns:a16="http://schemas.microsoft.com/office/drawing/2014/main" id="{5AF10B24-FF23-FC84-B401-529729E66564}"/>
              </a:ext>
            </a:extLst>
          </p:cNvPr>
          <p:cNvPicPr>
            <a:picLocks noChangeAspect="1"/>
          </p:cNvPicPr>
          <p:nvPr/>
        </p:nvPicPr>
        <p:blipFill>
          <a:blip r:embed="rId2"/>
          <a:stretch>
            <a:fillRect/>
          </a:stretch>
        </p:blipFill>
        <p:spPr>
          <a:xfrm>
            <a:off x="4332303" y="0"/>
            <a:ext cx="7859697" cy="6858000"/>
          </a:xfrm>
          <a:prstGeom prst="rect">
            <a:avLst/>
          </a:prstGeom>
        </p:spPr>
      </p:pic>
    </p:spTree>
    <p:extLst>
      <p:ext uri="{BB962C8B-B14F-4D97-AF65-F5344CB8AC3E}">
        <p14:creationId xmlns:p14="http://schemas.microsoft.com/office/powerpoint/2010/main" val="2649755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D9A4-EEB5-E2A9-66CD-54E0A9C99EE3}"/>
              </a:ext>
            </a:extLst>
          </p:cNvPr>
          <p:cNvSpPr>
            <a:spLocks noGrp="1"/>
          </p:cNvSpPr>
          <p:nvPr>
            <p:ph type="title"/>
          </p:nvPr>
        </p:nvSpPr>
        <p:spPr>
          <a:xfrm>
            <a:off x="0" y="0"/>
            <a:ext cx="5083206" cy="985421"/>
          </a:xfrm>
        </p:spPr>
        <p:txBody>
          <a:bodyPr/>
          <a:lstStyle/>
          <a:p>
            <a:r>
              <a:rPr lang="en-US" dirty="0"/>
              <a:t>File - Delete</a:t>
            </a:r>
          </a:p>
        </p:txBody>
      </p:sp>
      <p:sp>
        <p:nvSpPr>
          <p:cNvPr id="3" name="Content Placeholder 2">
            <a:extLst>
              <a:ext uri="{FF2B5EF4-FFF2-40B4-BE49-F238E27FC236}">
                <a16:creationId xmlns:a16="http://schemas.microsoft.com/office/drawing/2014/main" id="{2BE14CD9-C1C9-D119-8B91-2E1BA5D15678}"/>
              </a:ext>
            </a:extLst>
          </p:cNvPr>
          <p:cNvSpPr>
            <a:spLocks noGrp="1"/>
          </p:cNvSpPr>
          <p:nvPr>
            <p:ph idx="1"/>
          </p:nvPr>
        </p:nvSpPr>
        <p:spPr>
          <a:xfrm>
            <a:off x="2885243" y="0"/>
            <a:ext cx="9306757" cy="825623"/>
          </a:xfrm>
        </p:spPr>
        <p:txBody>
          <a:bodyPr>
            <a:normAutofit/>
          </a:bodyPr>
          <a:lstStyle/>
          <a:p>
            <a:r>
              <a:rPr lang="en-US" sz="1400" b="1" dirty="0">
                <a:solidFill>
                  <a:srgbClr val="C00000"/>
                </a:solidFill>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CB302D43-7D3F-8693-2164-73EE5D0C9449}"/>
              </a:ext>
            </a:extLst>
          </p:cNvPr>
          <p:cNvPicPr>
            <a:picLocks noChangeAspect="1"/>
          </p:cNvPicPr>
          <p:nvPr/>
        </p:nvPicPr>
        <p:blipFill>
          <a:blip r:embed="rId2"/>
          <a:stretch>
            <a:fillRect/>
          </a:stretch>
        </p:blipFill>
        <p:spPr>
          <a:xfrm>
            <a:off x="76454" y="1074197"/>
            <a:ext cx="5006752" cy="1819923"/>
          </a:xfrm>
          <a:prstGeom prst="rect">
            <a:avLst/>
          </a:prstGeom>
        </p:spPr>
      </p:pic>
      <p:pic>
        <p:nvPicPr>
          <p:cNvPr id="7" name="Picture 6">
            <a:extLst>
              <a:ext uri="{FF2B5EF4-FFF2-40B4-BE49-F238E27FC236}">
                <a16:creationId xmlns:a16="http://schemas.microsoft.com/office/drawing/2014/main" id="{ED951A7F-CB1D-55AC-5790-8AD677D2D442}"/>
              </a:ext>
            </a:extLst>
          </p:cNvPr>
          <p:cNvPicPr>
            <a:picLocks noChangeAspect="1"/>
          </p:cNvPicPr>
          <p:nvPr/>
        </p:nvPicPr>
        <p:blipFill>
          <a:blip r:embed="rId3"/>
          <a:stretch>
            <a:fillRect/>
          </a:stretch>
        </p:blipFill>
        <p:spPr>
          <a:xfrm>
            <a:off x="6409270" y="1074197"/>
            <a:ext cx="5584461" cy="3623772"/>
          </a:xfrm>
          <a:prstGeom prst="rect">
            <a:avLst/>
          </a:prstGeom>
        </p:spPr>
      </p:pic>
      <p:pic>
        <p:nvPicPr>
          <p:cNvPr id="8" name="Picture 7">
            <a:extLst>
              <a:ext uri="{FF2B5EF4-FFF2-40B4-BE49-F238E27FC236}">
                <a16:creationId xmlns:a16="http://schemas.microsoft.com/office/drawing/2014/main" id="{7388A232-E0C7-96B7-0BF5-34CD7A2288E2}"/>
              </a:ext>
            </a:extLst>
          </p:cNvPr>
          <p:cNvPicPr>
            <a:picLocks noChangeAspect="1"/>
          </p:cNvPicPr>
          <p:nvPr/>
        </p:nvPicPr>
        <p:blipFill>
          <a:blip r:embed="rId2"/>
          <a:stretch>
            <a:fillRect/>
          </a:stretch>
        </p:blipFill>
        <p:spPr>
          <a:xfrm>
            <a:off x="6878229" y="4672816"/>
            <a:ext cx="5006752" cy="1819923"/>
          </a:xfrm>
          <a:prstGeom prst="rect">
            <a:avLst/>
          </a:prstGeom>
        </p:spPr>
      </p:pic>
      <p:pic>
        <p:nvPicPr>
          <p:cNvPr id="10" name="Picture 9">
            <a:extLst>
              <a:ext uri="{FF2B5EF4-FFF2-40B4-BE49-F238E27FC236}">
                <a16:creationId xmlns:a16="http://schemas.microsoft.com/office/drawing/2014/main" id="{303FE05B-CD0E-4248-3D91-E0C799148E10}"/>
              </a:ext>
            </a:extLst>
          </p:cNvPr>
          <p:cNvPicPr>
            <a:picLocks noChangeAspect="1"/>
          </p:cNvPicPr>
          <p:nvPr/>
        </p:nvPicPr>
        <p:blipFill>
          <a:blip r:embed="rId4"/>
          <a:stretch>
            <a:fillRect/>
          </a:stretch>
        </p:blipFill>
        <p:spPr>
          <a:xfrm>
            <a:off x="1022911" y="3273042"/>
            <a:ext cx="4723327" cy="3252531"/>
          </a:xfrm>
          <a:prstGeom prst="rect">
            <a:avLst/>
          </a:prstGeom>
        </p:spPr>
      </p:pic>
      <p:pic>
        <p:nvPicPr>
          <p:cNvPr id="12" name="Picture 11">
            <a:extLst>
              <a:ext uri="{FF2B5EF4-FFF2-40B4-BE49-F238E27FC236}">
                <a16:creationId xmlns:a16="http://schemas.microsoft.com/office/drawing/2014/main" id="{C3718D3C-022C-09EE-09FA-4C375926AF28}"/>
              </a:ext>
            </a:extLst>
          </p:cNvPr>
          <p:cNvPicPr>
            <a:picLocks noChangeAspect="1"/>
          </p:cNvPicPr>
          <p:nvPr/>
        </p:nvPicPr>
        <p:blipFill>
          <a:blip r:embed="rId5"/>
          <a:stretch>
            <a:fillRect/>
          </a:stretch>
        </p:blipFill>
        <p:spPr>
          <a:xfrm>
            <a:off x="11239351" y="783602"/>
            <a:ext cx="754380" cy="243840"/>
          </a:xfrm>
          <a:prstGeom prst="rect">
            <a:avLst/>
          </a:prstGeom>
        </p:spPr>
      </p:pic>
      <p:pic>
        <p:nvPicPr>
          <p:cNvPr id="13" name="Picture 12">
            <a:extLst>
              <a:ext uri="{FF2B5EF4-FFF2-40B4-BE49-F238E27FC236}">
                <a16:creationId xmlns:a16="http://schemas.microsoft.com/office/drawing/2014/main" id="{FD058D4A-279B-7A0E-BB00-45D91E495ECD}"/>
              </a:ext>
            </a:extLst>
          </p:cNvPr>
          <p:cNvPicPr>
            <a:picLocks noChangeAspect="1"/>
          </p:cNvPicPr>
          <p:nvPr/>
        </p:nvPicPr>
        <p:blipFill>
          <a:blip r:embed="rId6"/>
          <a:stretch>
            <a:fillRect/>
          </a:stretch>
        </p:blipFill>
        <p:spPr>
          <a:xfrm>
            <a:off x="5510353" y="2339755"/>
            <a:ext cx="952500" cy="342900"/>
          </a:xfrm>
          <a:prstGeom prst="rect">
            <a:avLst/>
          </a:prstGeom>
        </p:spPr>
      </p:pic>
      <p:pic>
        <p:nvPicPr>
          <p:cNvPr id="14" name="Picture 13">
            <a:extLst>
              <a:ext uri="{FF2B5EF4-FFF2-40B4-BE49-F238E27FC236}">
                <a16:creationId xmlns:a16="http://schemas.microsoft.com/office/drawing/2014/main" id="{D3A76878-456D-F0F2-9E7E-00466A34D95C}"/>
              </a:ext>
            </a:extLst>
          </p:cNvPr>
          <p:cNvPicPr>
            <a:picLocks noChangeAspect="1"/>
          </p:cNvPicPr>
          <p:nvPr/>
        </p:nvPicPr>
        <p:blipFill>
          <a:blip r:embed="rId6"/>
          <a:stretch>
            <a:fillRect/>
          </a:stretch>
        </p:blipFill>
        <p:spPr>
          <a:xfrm rot="8462802">
            <a:off x="5923831" y="3690292"/>
            <a:ext cx="952500" cy="342900"/>
          </a:xfrm>
          <a:prstGeom prst="rect">
            <a:avLst/>
          </a:prstGeom>
        </p:spPr>
      </p:pic>
      <p:pic>
        <p:nvPicPr>
          <p:cNvPr id="15" name="Picture 14">
            <a:extLst>
              <a:ext uri="{FF2B5EF4-FFF2-40B4-BE49-F238E27FC236}">
                <a16:creationId xmlns:a16="http://schemas.microsoft.com/office/drawing/2014/main" id="{B7210C3C-C1D5-B06D-97F8-EBA743C38AA8}"/>
              </a:ext>
            </a:extLst>
          </p:cNvPr>
          <p:cNvPicPr>
            <a:picLocks noChangeAspect="1"/>
          </p:cNvPicPr>
          <p:nvPr/>
        </p:nvPicPr>
        <p:blipFill>
          <a:blip r:embed="rId6"/>
          <a:stretch>
            <a:fillRect/>
          </a:stretch>
        </p:blipFill>
        <p:spPr>
          <a:xfrm>
            <a:off x="5738947" y="5963527"/>
            <a:ext cx="952500" cy="342900"/>
          </a:xfrm>
          <a:prstGeom prst="rect">
            <a:avLst/>
          </a:prstGeom>
        </p:spPr>
      </p:pic>
    </p:spTree>
    <p:extLst>
      <p:ext uri="{BB962C8B-B14F-4D97-AF65-F5344CB8AC3E}">
        <p14:creationId xmlns:p14="http://schemas.microsoft.com/office/powerpoint/2010/main" val="2719137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5B345-532D-A766-851E-EE0D1BF41BC8}"/>
              </a:ext>
            </a:extLst>
          </p:cNvPr>
          <p:cNvSpPr>
            <a:spLocks noGrp="1"/>
          </p:cNvSpPr>
          <p:nvPr>
            <p:ph type="title"/>
          </p:nvPr>
        </p:nvSpPr>
        <p:spPr>
          <a:xfrm>
            <a:off x="-34910" y="1"/>
            <a:ext cx="1695635" cy="1198484"/>
          </a:xfrm>
        </p:spPr>
        <p:txBody>
          <a:bodyPr>
            <a:normAutofit fontScale="90000"/>
          </a:bodyPr>
          <a:lstStyle/>
          <a:p>
            <a:r>
              <a:rPr lang="en-US" dirty="0"/>
              <a:t>File</a:t>
            </a:r>
            <a:br>
              <a:rPr lang="en-US" dirty="0"/>
            </a:br>
            <a:r>
              <a:rPr lang="en-US" dirty="0"/>
              <a:t>- Read</a:t>
            </a:r>
          </a:p>
        </p:txBody>
      </p:sp>
      <p:sp>
        <p:nvSpPr>
          <p:cNvPr id="4" name="Content Placeholder 2">
            <a:extLst>
              <a:ext uri="{FF2B5EF4-FFF2-40B4-BE49-F238E27FC236}">
                <a16:creationId xmlns:a16="http://schemas.microsoft.com/office/drawing/2014/main" id="{661D8C7E-5BDE-32AB-F4E9-529587DB98FF}"/>
              </a:ext>
            </a:extLst>
          </p:cNvPr>
          <p:cNvSpPr>
            <a:spLocks noGrp="1"/>
          </p:cNvSpPr>
          <p:nvPr>
            <p:ph idx="1"/>
          </p:nvPr>
        </p:nvSpPr>
        <p:spPr>
          <a:xfrm>
            <a:off x="1545315" y="0"/>
            <a:ext cx="10611775" cy="2077375"/>
          </a:xfrm>
        </p:spPr>
        <p:txBody>
          <a:bodyPr>
            <a:normAutofit fontScale="92500" lnSpcReduction="20000"/>
          </a:bodyPr>
          <a:lstStyle/>
          <a:p>
            <a:pPr marL="0" indent="0">
              <a:buNone/>
            </a:pPr>
            <a:r>
              <a:rPr lang="en-US" sz="1400" b="1" dirty="0">
                <a:solidFill>
                  <a:srgbClr val="C00000"/>
                </a:solidFill>
              </a:rPr>
              <a:t>User selects a file to read from the file menu on their laptop/PC/tablet, or from dragging and dropping a file into the file window (like in Canvas when you’re adding a file to be uploaded for homework).</a:t>
            </a:r>
          </a:p>
          <a:p>
            <a:pPr marL="0" indent="0">
              <a:buNone/>
            </a:pPr>
            <a:r>
              <a:rPr lang="en-US" sz="1400" b="1" dirty="0">
                <a:solidFill>
                  <a:srgbClr val="C00000"/>
                </a:solidFill>
              </a:rPr>
              <a:t>They select open file, and the file opens using the user’s default dyslexic font set.  There is an option to view the file in the default typical English font set an addition to the user’s dyslexic font set.  If selected, the file text is displayed in both font sets.</a:t>
            </a:r>
          </a:p>
          <a:p>
            <a:pPr marL="0" indent="0">
              <a:buNone/>
            </a:pPr>
            <a:r>
              <a:rPr lang="en-US" sz="1400" b="1" dirty="0">
                <a:solidFill>
                  <a:srgbClr val="C00000"/>
                </a:solidFill>
              </a:rPr>
              <a:t>The file can be saved in the user’s font set, or in the typical English font set, or both.  When saving the file, it should save to the user’s local drive or personal cloud space (not the database) – Can we use the local OS file manager to save files?  If yes, start with Windows, then Apple, then Linux.  </a:t>
            </a:r>
          </a:p>
          <a:p>
            <a:pPr marL="0" indent="0">
              <a:buNone/>
            </a:pPr>
            <a:r>
              <a:rPr lang="en-US" sz="1400" b="1" dirty="0">
                <a:solidFill>
                  <a:srgbClr val="C00000"/>
                </a:solidFill>
              </a:rPr>
              <a:t>An option to email the file is available (using default size limitation).</a:t>
            </a:r>
          </a:p>
          <a:p>
            <a:pPr marL="0" indent="0">
              <a:buNone/>
            </a:pPr>
            <a:r>
              <a:rPr lang="en-US" sz="1400" b="1" dirty="0">
                <a:solidFill>
                  <a:srgbClr val="C00000"/>
                </a:solidFill>
              </a:rPr>
              <a:t>Error Handling:</a:t>
            </a:r>
          </a:p>
          <a:p>
            <a:pPr marL="0" indent="0">
              <a:buNone/>
            </a:pPr>
            <a:r>
              <a:rPr lang="en-US" sz="1400" b="1" dirty="0">
                <a:solidFill>
                  <a:srgbClr val="C00000"/>
                </a:solidFill>
              </a:rPr>
              <a:t>      </a:t>
            </a:r>
          </a:p>
        </p:txBody>
      </p:sp>
      <p:pic>
        <p:nvPicPr>
          <p:cNvPr id="6" name="Picture 5">
            <a:extLst>
              <a:ext uri="{FF2B5EF4-FFF2-40B4-BE49-F238E27FC236}">
                <a16:creationId xmlns:a16="http://schemas.microsoft.com/office/drawing/2014/main" id="{F8293CF7-937C-5C1A-4A02-D21071318C9E}"/>
              </a:ext>
            </a:extLst>
          </p:cNvPr>
          <p:cNvPicPr>
            <a:picLocks noChangeAspect="1"/>
          </p:cNvPicPr>
          <p:nvPr/>
        </p:nvPicPr>
        <p:blipFill>
          <a:blip r:embed="rId2"/>
          <a:stretch>
            <a:fillRect/>
          </a:stretch>
        </p:blipFill>
        <p:spPr>
          <a:xfrm>
            <a:off x="1649350" y="1797891"/>
            <a:ext cx="3953061" cy="2654084"/>
          </a:xfrm>
          <a:prstGeom prst="rect">
            <a:avLst/>
          </a:prstGeom>
        </p:spPr>
      </p:pic>
      <p:pic>
        <p:nvPicPr>
          <p:cNvPr id="7" name="Picture 6">
            <a:extLst>
              <a:ext uri="{FF2B5EF4-FFF2-40B4-BE49-F238E27FC236}">
                <a16:creationId xmlns:a16="http://schemas.microsoft.com/office/drawing/2014/main" id="{3FE656D4-3D05-D05A-734B-AA0AC10DA890}"/>
              </a:ext>
            </a:extLst>
          </p:cNvPr>
          <p:cNvPicPr>
            <a:picLocks noChangeAspect="1"/>
          </p:cNvPicPr>
          <p:nvPr/>
        </p:nvPicPr>
        <p:blipFill>
          <a:blip r:embed="rId3"/>
          <a:stretch>
            <a:fillRect/>
          </a:stretch>
        </p:blipFill>
        <p:spPr>
          <a:xfrm>
            <a:off x="5811222" y="2953483"/>
            <a:ext cx="952500" cy="342900"/>
          </a:xfrm>
          <a:prstGeom prst="rect">
            <a:avLst/>
          </a:prstGeom>
        </p:spPr>
      </p:pic>
      <p:pic>
        <p:nvPicPr>
          <p:cNvPr id="9" name="Picture 8">
            <a:extLst>
              <a:ext uri="{FF2B5EF4-FFF2-40B4-BE49-F238E27FC236}">
                <a16:creationId xmlns:a16="http://schemas.microsoft.com/office/drawing/2014/main" id="{4A1651EE-0EF9-AE89-2D29-59171A2C0446}"/>
              </a:ext>
            </a:extLst>
          </p:cNvPr>
          <p:cNvPicPr>
            <a:picLocks noChangeAspect="1"/>
          </p:cNvPicPr>
          <p:nvPr/>
        </p:nvPicPr>
        <p:blipFill>
          <a:blip r:embed="rId4"/>
          <a:stretch>
            <a:fillRect/>
          </a:stretch>
        </p:blipFill>
        <p:spPr>
          <a:xfrm>
            <a:off x="7182636" y="1129680"/>
            <a:ext cx="4421543" cy="2875765"/>
          </a:xfrm>
          <a:prstGeom prst="rect">
            <a:avLst/>
          </a:prstGeom>
        </p:spPr>
      </p:pic>
      <p:pic>
        <p:nvPicPr>
          <p:cNvPr id="11" name="Picture 10">
            <a:extLst>
              <a:ext uri="{FF2B5EF4-FFF2-40B4-BE49-F238E27FC236}">
                <a16:creationId xmlns:a16="http://schemas.microsoft.com/office/drawing/2014/main" id="{54CEE1B2-F073-A813-5F7A-12BFAAAF7417}"/>
              </a:ext>
            </a:extLst>
          </p:cNvPr>
          <p:cNvPicPr>
            <a:picLocks noChangeAspect="1"/>
          </p:cNvPicPr>
          <p:nvPr/>
        </p:nvPicPr>
        <p:blipFill>
          <a:blip r:embed="rId5"/>
          <a:stretch>
            <a:fillRect/>
          </a:stretch>
        </p:blipFill>
        <p:spPr>
          <a:xfrm>
            <a:off x="7182636" y="3987689"/>
            <a:ext cx="4348579" cy="2878463"/>
          </a:xfrm>
          <a:prstGeom prst="rect">
            <a:avLst/>
          </a:prstGeom>
        </p:spPr>
      </p:pic>
      <p:pic>
        <p:nvPicPr>
          <p:cNvPr id="12" name="Picture 11">
            <a:extLst>
              <a:ext uri="{FF2B5EF4-FFF2-40B4-BE49-F238E27FC236}">
                <a16:creationId xmlns:a16="http://schemas.microsoft.com/office/drawing/2014/main" id="{A510F8FA-6416-82A3-CCA6-EE1B773722CD}"/>
              </a:ext>
            </a:extLst>
          </p:cNvPr>
          <p:cNvPicPr>
            <a:picLocks noChangeAspect="1"/>
          </p:cNvPicPr>
          <p:nvPr/>
        </p:nvPicPr>
        <p:blipFill>
          <a:blip r:embed="rId3"/>
          <a:stretch>
            <a:fillRect/>
          </a:stretch>
        </p:blipFill>
        <p:spPr>
          <a:xfrm rot="1733794">
            <a:off x="5869686" y="3770410"/>
            <a:ext cx="952500" cy="342900"/>
          </a:xfrm>
          <a:prstGeom prst="rect">
            <a:avLst/>
          </a:prstGeom>
        </p:spPr>
      </p:pic>
    </p:spTree>
    <p:extLst>
      <p:ext uri="{BB962C8B-B14F-4D97-AF65-F5344CB8AC3E}">
        <p14:creationId xmlns:p14="http://schemas.microsoft.com/office/powerpoint/2010/main" val="85319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3584-B928-3654-3F1B-1DC280544A15}"/>
              </a:ext>
            </a:extLst>
          </p:cNvPr>
          <p:cNvSpPr>
            <a:spLocks noGrp="1"/>
          </p:cNvSpPr>
          <p:nvPr>
            <p:ph type="title"/>
          </p:nvPr>
        </p:nvSpPr>
        <p:spPr>
          <a:xfrm>
            <a:off x="0" y="0"/>
            <a:ext cx="3124940" cy="2663301"/>
          </a:xfrm>
        </p:spPr>
        <p:txBody>
          <a:bodyPr>
            <a:normAutofit fontScale="90000"/>
          </a:bodyPr>
          <a:lstStyle/>
          <a:p>
            <a:r>
              <a:rPr lang="en-US" dirty="0"/>
              <a:t>Dictionary – Add Word</a:t>
            </a:r>
            <a:br>
              <a:rPr lang="en-US" dirty="0"/>
            </a:br>
            <a:r>
              <a:rPr lang="en-US" dirty="0"/>
              <a:t>Modify Word</a:t>
            </a:r>
            <a:br>
              <a:rPr lang="en-US" dirty="0"/>
            </a:br>
            <a:r>
              <a:rPr lang="en-US" dirty="0"/>
              <a:t>Delete Word</a:t>
            </a:r>
          </a:p>
        </p:txBody>
      </p:sp>
      <p:sp>
        <p:nvSpPr>
          <p:cNvPr id="4" name="Content Placeholder 2">
            <a:extLst>
              <a:ext uri="{FF2B5EF4-FFF2-40B4-BE49-F238E27FC236}">
                <a16:creationId xmlns:a16="http://schemas.microsoft.com/office/drawing/2014/main" id="{E1B1E809-9B6E-8F18-DE63-B62EB9027B96}"/>
              </a:ext>
            </a:extLst>
          </p:cNvPr>
          <p:cNvSpPr txBox="1">
            <a:spLocks/>
          </p:cNvSpPr>
          <p:nvPr/>
        </p:nvSpPr>
        <p:spPr>
          <a:xfrm>
            <a:off x="2885243" y="-1"/>
            <a:ext cx="9306757" cy="36842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rgbClr val="C00000"/>
                </a:solidFill>
              </a:rPr>
              <a:t>User types in a word to add to the dictionary.  User may add an image that depicts the word.  User must confirm addition or cancel.  If added, the word (and image) are added to the database, and a message displays confirming addition was successful (if it was actually successful) for 5 seconds.</a:t>
            </a:r>
          </a:p>
          <a:p>
            <a:r>
              <a:rPr lang="en-US" sz="1400" b="1" dirty="0">
                <a:solidFill>
                  <a:srgbClr val="C00000"/>
                </a:solidFill>
              </a:rPr>
              <a:t>Error Handling – if the word already exists in the database, a message displays saying the word already exists, and do they want to update the word.  If yes, any new content for the word, ( word, description, image) is updated for the word.  If no, the existing word and it’s associated data are not updated.  A confirmation message displays confirming update or no update successful for 5 seconds.    </a:t>
            </a:r>
          </a:p>
          <a:p>
            <a:r>
              <a:rPr lang="en-US" sz="1400" b="1" dirty="0">
                <a:solidFill>
                  <a:srgbClr val="C00000"/>
                </a:solidFill>
              </a:rPr>
              <a:t>The user may search for an existing word, and modify the word, description and/or image.  </a:t>
            </a:r>
          </a:p>
          <a:p>
            <a:r>
              <a:rPr lang="en-US" sz="1400" b="1" dirty="0">
                <a:solidFill>
                  <a:srgbClr val="C00000"/>
                </a:solidFill>
              </a:rPr>
              <a:t>Error Handling - If the word spelling is changed, a prompt displays asking if the user wants to add a new word or continue modifying the existing word.  If add, add the word and confirm addition, if modify, modify the word and confirm the modification. </a:t>
            </a:r>
          </a:p>
          <a:p>
            <a:r>
              <a:rPr lang="en-US" sz="1400" b="1" dirty="0">
                <a:solidFill>
                  <a:srgbClr val="C00000"/>
                </a:solidFill>
              </a:rPr>
              <a:t>The user may search for an existing word, and delete the word and any associated image.  Confirm the deletion of the word.</a:t>
            </a:r>
          </a:p>
          <a:p>
            <a:endParaRPr lang="en-US" sz="1400" b="1" dirty="0">
              <a:solidFill>
                <a:srgbClr val="C00000"/>
              </a:solidFill>
            </a:endParaRPr>
          </a:p>
        </p:txBody>
      </p:sp>
      <p:pic>
        <p:nvPicPr>
          <p:cNvPr id="5" name="Picture 4">
            <a:extLst>
              <a:ext uri="{FF2B5EF4-FFF2-40B4-BE49-F238E27FC236}">
                <a16:creationId xmlns:a16="http://schemas.microsoft.com/office/drawing/2014/main" id="{847080C5-475B-1AB9-2E66-3AED4E5459AC}"/>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2239422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23EF-E29E-36EF-5F97-8084D6F939FB}"/>
              </a:ext>
            </a:extLst>
          </p:cNvPr>
          <p:cNvSpPr>
            <a:spLocks noGrp="1"/>
          </p:cNvSpPr>
          <p:nvPr>
            <p:ph type="title"/>
          </p:nvPr>
        </p:nvSpPr>
        <p:spPr>
          <a:xfrm>
            <a:off x="0" y="0"/>
            <a:ext cx="4048217" cy="1325563"/>
          </a:xfrm>
        </p:spPr>
        <p:txBody>
          <a:bodyPr/>
          <a:lstStyle/>
          <a:p>
            <a:r>
              <a:rPr lang="en-US" dirty="0"/>
              <a:t>Keyboard – Assign Font Set</a:t>
            </a:r>
          </a:p>
        </p:txBody>
      </p:sp>
      <p:sp>
        <p:nvSpPr>
          <p:cNvPr id="3" name="Content Placeholder 2">
            <a:extLst>
              <a:ext uri="{FF2B5EF4-FFF2-40B4-BE49-F238E27FC236}">
                <a16:creationId xmlns:a16="http://schemas.microsoft.com/office/drawing/2014/main" id="{9CBC753D-BA48-1D2B-3C56-F27A3847EFBC}"/>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id="{DCF573B8-610F-2729-4AAF-F0C804038F3A}"/>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rgbClr val="C00000"/>
                </a:solidFill>
              </a:rPr>
              <a:t>After a user creates one or more font sets, the user may select which font set to assign to their keyboard for displaying.</a:t>
            </a:r>
          </a:p>
        </p:txBody>
      </p:sp>
      <p:pic>
        <p:nvPicPr>
          <p:cNvPr id="5" name="Picture 4">
            <a:extLst>
              <a:ext uri="{FF2B5EF4-FFF2-40B4-BE49-F238E27FC236}">
                <a16:creationId xmlns:a16="http://schemas.microsoft.com/office/drawing/2014/main" id="{EE3CE408-F722-4604-75EF-65956CF82FF6}"/>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25491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7DB8-4CCE-88E5-E6D9-B1F04B62E596}"/>
              </a:ext>
            </a:extLst>
          </p:cNvPr>
          <p:cNvSpPr>
            <a:spLocks noGrp="1"/>
          </p:cNvSpPr>
          <p:nvPr>
            <p:ph type="title"/>
          </p:nvPr>
        </p:nvSpPr>
        <p:spPr>
          <a:xfrm>
            <a:off x="0" y="18255"/>
            <a:ext cx="2459115" cy="1325563"/>
          </a:xfrm>
        </p:spPr>
        <p:txBody>
          <a:bodyPr/>
          <a:lstStyle/>
          <a:p>
            <a:r>
              <a:rPr lang="en-US" dirty="0"/>
              <a:t>Keyboard – Display </a:t>
            </a:r>
          </a:p>
        </p:txBody>
      </p:sp>
      <p:sp>
        <p:nvSpPr>
          <p:cNvPr id="3" name="Content Placeholder 2">
            <a:extLst>
              <a:ext uri="{FF2B5EF4-FFF2-40B4-BE49-F238E27FC236}">
                <a16:creationId xmlns:a16="http://schemas.microsoft.com/office/drawing/2014/main" id="{E5EF5092-7244-318F-878D-5B97CB31484B}"/>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id="{802727B5-8964-4B55-3FCA-CBE92175C92C}"/>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rgbClr val="C00000"/>
                </a:solidFill>
              </a:rPr>
              <a:t>User may display a keyboard on their touchscreen that displays their default font set.</a:t>
            </a:r>
          </a:p>
        </p:txBody>
      </p:sp>
      <p:pic>
        <p:nvPicPr>
          <p:cNvPr id="5" name="Picture 4">
            <a:extLst>
              <a:ext uri="{FF2B5EF4-FFF2-40B4-BE49-F238E27FC236}">
                <a16:creationId xmlns:a16="http://schemas.microsoft.com/office/drawing/2014/main" id="{35445741-3EB1-43E6-46A4-AB960406C168}"/>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3098893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50FA0-E43E-E095-DFD2-EB9F09A26D4F}"/>
              </a:ext>
            </a:extLst>
          </p:cNvPr>
          <p:cNvSpPr>
            <a:spLocks noGrp="1"/>
          </p:cNvSpPr>
          <p:nvPr>
            <p:ph type="title"/>
          </p:nvPr>
        </p:nvSpPr>
        <p:spPr>
          <a:xfrm>
            <a:off x="0" y="18255"/>
            <a:ext cx="2423604" cy="1325563"/>
          </a:xfrm>
        </p:spPr>
        <p:txBody>
          <a:bodyPr>
            <a:normAutofit/>
          </a:bodyPr>
          <a:lstStyle/>
          <a:p>
            <a:r>
              <a:rPr lang="en-US" dirty="0"/>
              <a:t>Education</a:t>
            </a:r>
            <a:br>
              <a:rPr lang="en-US" dirty="0"/>
            </a:br>
            <a:r>
              <a:rPr lang="en-US" dirty="0"/>
              <a:t>- Links</a:t>
            </a:r>
          </a:p>
        </p:txBody>
      </p:sp>
      <p:sp>
        <p:nvSpPr>
          <p:cNvPr id="3" name="Content Placeholder 2">
            <a:extLst>
              <a:ext uri="{FF2B5EF4-FFF2-40B4-BE49-F238E27FC236}">
                <a16:creationId xmlns:a16="http://schemas.microsoft.com/office/drawing/2014/main" id="{3BFD70B0-75E0-A1EE-0BFF-83588BA9D20E}"/>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id="{D5E1A814-7FAF-AEF2-B7A0-14CCA503E58A}"/>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rgbClr val="C00000"/>
                </a:solidFill>
              </a:rPr>
              <a:t> Web page that contains a list of educational links related to Dyslexia.</a:t>
            </a:r>
          </a:p>
        </p:txBody>
      </p:sp>
      <p:pic>
        <p:nvPicPr>
          <p:cNvPr id="5" name="Picture 4">
            <a:extLst>
              <a:ext uri="{FF2B5EF4-FFF2-40B4-BE49-F238E27FC236}">
                <a16:creationId xmlns:a16="http://schemas.microsoft.com/office/drawing/2014/main" id="{A7C9CE09-D263-406C-96ED-7C665BE48FDD}"/>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100093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AD92-9A8F-AA64-6B4D-476003487A2E}"/>
              </a:ext>
            </a:extLst>
          </p:cNvPr>
          <p:cNvSpPr>
            <a:spLocks noGrp="1"/>
          </p:cNvSpPr>
          <p:nvPr>
            <p:ph type="title"/>
          </p:nvPr>
        </p:nvSpPr>
        <p:spPr>
          <a:xfrm>
            <a:off x="0" y="1"/>
            <a:ext cx="2840854" cy="1287262"/>
          </a:xfrm>
        </p:spPr>
        <p:txBody>
          <a:bodyPr>
            <a:normAutofit/>
          </a:bodyPr>
          <a:lstStyle/>
          <a:p>
            <a:r>
              <a:rPr lang="en-US" dirty="0"/>
              <a:t>Statistics</a:t>
            </a:r>
          </a:p>
        </p:txBody>
      </p:sp>
      <p:sp>
        <p:nvSpPr>
          <p:cNvPr id="3" name="Content Placeholder 2">
            <a:extLst>
              <a:ext uri="{FF2B5EF4-FFF2-40B4-BE49-F238E27FC236}">
                <a16:creationId xmlns:a16="http://schemas.microsoft.com/office/drawing/2014/main" id="{956CCF30-18B3-561B-0122-EA6610B089A8}"/>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id="{5D5BCCCF-6330-15B8-F669-6A9921BEB577}"/>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rgbClr val="C00000"/>
                </a:solidFill>
              </a:rPr>
              <a:t>A list of statistics about the number of users, the number of font sets, the amount of times each font set has been utilized, the number of dictionary items, the number of times a dictionary item has been accessed.</a:t>
            </a:r>
          </a:p>
        </p:txBody>
      </p:sp>
      <p:pic>
        <p:nvPicPr>
          <p:cNvPr id="5" name="Picture 4">
            <a:extLst>
              <a:ext uri="{FF2B5EF4-FFF2-40B4-BE49-F238E27FC236}">
                <a16:creationId xmlns:a16="http://schemas.microsoft.com/office/drawing/2014/main" id="{CE68689A-4D49-2BD0-AD82-CA204AD56B37}"/>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2124054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EB53-9F3F-49A2-E3F2-57638F41A692}"/>
              </a:ext>
            </a:extLst>
          </p:cNvPr>
          <p:cNvSpPr>
            <a:spLocks noGrp="1"/>
          </p:cNvSpPr>
          <p:nvPr>
            <p:ph type="title"/>
          </p:nvPr>
        </p:nvSpPr>
        <p:spPr>
          <a:xfrm>
            <a:off x="0" y="1"/>
            <a:ext cx="1233996" cy="914400"/>
          </a:xfrm>
        </p:spPr>
        <p:txBody>
          <a:bodyPr/>
          <a:lstStyle/>
          <a:p>
            <a:r>
              <a:rPr lang="en-US" dirty="0"/>
              <a:t>Blog</a:t>
            </a:r>
          </a:p>
        </p:txBody>
      </p:sp>
      <p:sp>
        <p:nvSpPr>
          <p:cNvPr id="3" name="Content Placeholder 2">
            <a:extLst>
              <a:ext uri="{FF2B5EF4-FFF2-40B4-BE49-F238E27FC236}">
                <a16:creationId xmlns:a16="http://schemas.microsoft.com/office/drawing/2014/main" id="{AD4150A0-FF4C-51ED-093F-C8F8883BED3E}"/>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id="{99DF9318-42A7-EEFB-0E89-BB1C95F8A8DD}"/>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rgbClr val="C00000"/>
                </a:solidFill>
              </a:rPr>
              <a:t>A blog page for users to ask questions and submit comments. </a:t>
            </a:r>
          </a:p>
        </p:txBody>
      </p:sp>
      <p:pic>
        <p:nvPicPr>
          <p:cNvPr id="5" name="Picture 4">
            <a:extLst>
              <a:ext uri="{FF2B5EF4-FFF2-40B4-BE49-F238E27FC236}">
                <a16:creationId xmlns:a16="http://schemas.microsoft.com/office/drawing/2014/main" id="{7346E8AA-07BC-CDAF-D002-763E2DB35F80}"/>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4055326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EB53-9F3F-49A2-E3F2-57638F41A692}"/>
              </a:ext>
            </a:extLst>
          </p:cNvPr>
          <p:cNvSpPr>
            <a:spLocks noGrp="1"/>
          </p:cNvSpPr>
          <p:nvPr>
            <p:ph type="title"/>
          </p:nvPr>
        </p:nvSpPr>
        <p:spPr>
          <a:xfrm>
            <a:off x="0" y="1"/>
            <a:ext cx="1233996" cy="914400"/>
          </a:xfrm>
        </p:spPr>
        <p:txBody>
          <a:bodyPr>
            <a:normAutofit fontScale="90000"/>
          </a:bodyPr>
          <a:lstStyle/>
          <a:p>
            <a:r>
              <a:rPr lang="en-US" dirty="0"/>
              <a:t>Log Out</a:t>
            </a:r>
          </a:p>
        </p:txBody>
      </p:sp>
      <p:sp>
        <p:nvSpPr>
          <p:cNvPr id="3" name="Content Placeholder 2">
            <a:extLst>
              <a:ext uri="{FF2B5EF4-FFF2-40B4-BE49-F238E27FC236}">
                <a16:creationId xmlns:a16="http://schemas.microsoft.com/office/drawing/2014/main" id="{AD4150A0-FF4C-51ED-093F-C8F8883BED3E}"/>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id="{17E96D31-2726-DEA3-2494-BDD1C3569FE6}"/>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rgbClr val="C00000"/>
                </a:solidFill>
              </a:rPr>
              <a:t>The user may log off the web site.  A confirmation message is displayed asking the user to confirm log out.  If yes, log the user out.  If cancel, leave the user logged in, and close the log out prompt. </a:t>
            </a:r>
          </a:p>
        </p:txBody>
      </p:sp>
      <p:pic>
        <p:nvPicPr>
          <p:cNvPr id="5" name="Picture 4">
            <a:extLst>
              <a:ext uri="{FF2B5EF4-FFF2-40B4-BE49-F238E27FC236}">
                <a16:creationId xmlns:a16="http://schemas.microsoft.com/office/drawing/2014/main" id="{BA3C11A5-034E-7F91-9E55-3DDC79EA2BA7}"/>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149482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4C918-CD27-9EF9-0A98-AB68AC455F49}"/>
              </a:ext>
            </a:extLst>
          </p:cNvPr>
          <p:cNvSpPr>
            <a:spLocks noGrp="1"/>
          </p:cNvSpPr>
          <p:nvPr>
            <p:ph type="title"/>
          </p:nvPr>
        </p:nvSpPr>
        <p:spPr>
          <a:xfrm>
            <a:off x="0" y="1"/>
            <a:ext cx="2965142" cy="754602"/>
          </a:xfrm>
        </p:spPr>
        <p:txBody>
          <a:bodyPr/>
          <a:lstStyle/>
          <a:p>
            <a:r>
              <a:rPr lang="en-US" dirty="0"/>
              <a:t>Home Page</a:t>
            </a:r>
          </a:p>
        </p:txBody>
      </p:sp>
      <p:pic>
        <p:nvPicPr>
          <p:cNvPr id="9" name="Picture 8">
            <a:extLst>
              <a:ext uri="{FF2B5EF4-FFF2-40B4-BE49-F238E27FC236}">
                <a16:creationId xmlns:a16="http://schemas.microsoft.com/office/drawing/2014/main" id="{467E77EA-852D-8808-D8F1-C0E0CEDCD808}"/>
              </a:ext>
            </a:extLst>
          </p:cNvPr>
          <p:cNvPicPr>
            <a:picLocks noChangeAspect="1"/>
          </p:cNvPicPr>
          <p:nvPr/>
        </p:nvPicPr>
        <p:blipFill>
          <a:blip r:embed="rId2"/>
          <a:stretch>
            <a:fillRect/>
          </a:stretch>
        </p:blipFill>
        <p:spPr>
          <a:xfrm>
            <a:off x="818115" y="1518081"/>
            <a:ext cx="10532816" cy="4696286"/>
          </a:xfrm>
          <a:prstGeom prst="rect">
            <a:avLst/>
          </a:prstGeom>
        </p:spPr>
      </p:pic>
      <p:pic>
        <p:nvPicPr>
          <p:cNvPr id="11" name="Picture 10">
            <a:extLst>
              <a:ext uri="{FF2B5EF4-FFF2-40B4-BE49-F238E27FC236}">
                <a16:creationId xmlns:a16="http://schemas.microsoft.com/office/drawing/2014/main" id="{AFEA9FC3-5046-7051-807E-0959E6D97BA9}"/>
              </a:ext>
            </a:extLst>
          </p:cNvPr>
          <p:cNvPicPr>
            <a:picLocks noChangeAspect="1"/>
          </p:cNvPicPr>
          <p:nvPr/>
        </p:nvPicPr>
        <p:blipFill>
          <a:blip r:embed="rId3"/>
          <a:stretch>
            <a:fillRect/>
          </a:stretch>
        </p:blipFill>
        <p:spPr>
          <a:xfrm>
            <a:off x="10774236" y="1123173"/>
            <a:ext cx="426720" cy="243840"/>
          </a:xfrm>
          <a:prstGeom prst="rect">
            <a:avLst/>
          </a:prstGeom>
        </p:spPr>
      </p:pic>
    </p:spTree>
    <p:extLst>
      <p:ext uri="{BB962C8B-B14F-4D97-AF65-F5344CB8AC3E}">
        <p14:creationId xmlns:p14="http://schemas.microsoft.com/office/powerpoint/2010/main" val="1706650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780E-8364-DAD1-1A11-2692FFEF4E69}"/>
              </a:ext>
            </a:extLst>
          </p:cNvPr>
          <p:cNvSpPr>
            <a:spLocks noGrp="1"/>
          </p:cNvSpPr>
          <p:nvPr>
            <p:ph type="title"/>
          </p:nvPr>
        </p:nvSpPr>
        <p:spPr>
          <a:xfrm>
            <a:off x="83597" y="0"/>
            <a:ext cx="2473171" cy="932155"/>
          </a:xfrm>
        </p:spPr>
        <p:txBody>
          <a:bodyPr>
            <a:normAutofit fontScale="90000"/>
          </a:bodyPr>
          <a:lstStyle/>
          <a:p>
            <a:r>
              <a:rPr lang="en-US" dirty="0"/>
              <a:t>Menu Options</a:t>
            </a:r>
          </a:p>
        </p:txBody>
      </p:sp>
      <p:pic>
        <p:nvPicPr>
          <p:cNvPr id="21" name="Picture 20">
            <a:extLst>
              <a:ext uri="{FF2B5EF4-FFF2-40B4-BE49-F238E27FC236}">
                <a16:creationId xmlns:a16="http://schemas.microsoft.com/office/drawing/2014/main" id="{1F7AC198-996E-41FC-8EDC-D2F2E07746A2}"/>
              </a:ext>
            </a:extLst>
          </p:cNvPr>
          <p:cNvPicPr>
            <a:picLocks noChangeAspect="1"/>
          </p:cNvPicPr>
          <p:nvPr/>
        </p:nvPicPr>
        <p:blipFill>
          <a:blip r:embed="rId2"/>
          <a:stretch>
            <a:fillRect/>
          </a:stretch>
        </p:blipFill>
        <p:spPr>
          <a:xfrm>
            <a:off x="607084" y="1390059"/>
            <a:ext cx="11049471" cy="1930190"/>
          </a:xfrm>
          <a:prstGeom prst="rect">
            <a:avLst/>
          </a:prstGeom>
        </p:spPr>
      </p:pic>
    </p:spTree>
    <p:extLst>
      <p:ext uri="{BB962C8B-B14F-4D97-AF65-F5344CB8AC3E}">
        <p14:creationId xmlns:p14="http://schemas.microsoft.com/office/powerpoint/2010/main" val="1312750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85BF-D594-C23B-5AD1-F728FFDE0C51}"/>
              </a:ext>
            </a:extLst>
          </p:cNvPr>
          <p:cNvSpPr>
            <a:spLocks noGrp="1"/>
          </p:cNvSpPr>
          <p:nvPr>
            <p:ph type="title"/>
          </p:nvPr>
        </p:nvSpPr>
        <p:spPr>
          <a:xfrm>
            <a:off x="0" y="1"/>
            <a:ext cx="3195961" cy="1003176"/>
          </a:xfrm>
        </p:spPr>
        <p:txBody>
          <a:bodyPr>
            <a:normAutofit fontScale="90000"/>
          </a:bodyPr>
          <a:lstStyle/>
          <a:p>
            <a:r>
              <a:rPr lang="en-US" dirty="0" err="1"/>
              <a:t>Fontset</a:t>
            </a:r>
            <a:r>
              <a:rPr lang="en-US" dirty="0"/>
              <a:t> - Create</a:t>
            </a:r>
          </a:p>
        </p:txBody>
      </p:sp>
      <p:sp>
        <p:nvSpPr>
          <p:cNvPr id="6" name="Title 1">
            <a:extLst>
              <a:ext uri="{FF2B5EF4-FFF2-40B4-BE49-F238E27FC236}">
                <a16:creationId xmlns:a16="http://schemas.microsoft.com/office/drawing/2014/main" id="{BDEE2EDF-E69D-6440-9479-7464ED2883F5}"/>
              </a:ext>
            </a:extLst>
          </p:cNvPr>
          <p:cNvSpPr txBox="1">
            <a:spLocks/>
          </p:cNvSpPr>
          <p:nvPr/>
        </p:nvSpPr>
        <p:spPr>
          <a:xfrm>
            <a:off x="1890944" y="99303"/>
            <a:ext cx="10051002" cy="1622965"/>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solidFill>
                  <a:srgbClr val="C00000"/>
                </a:solidFill>
              </a:rPr>
              <a:t>When the lower case a is selected, change the color of it to a bright color and put a shape around it.  </a:t>
            </a:r>
          </a:p>
          <a:p>
            <a:endParaRPr lang="en-US" sz="1600" b="1" dirty="0">
              <a:solidFill>
                <a:srgbClr val="C00000"/>
              </a:solidFill>
            </a:endParaRPr>
          </a:p>
          <a:p>
            <a:r>
              <a:rPr lang="en-US" sz="1600" b="1" dirty="0">
                <a:solidFill>
                  <a:srgbClr val="C00000"/>
                </a:solidFill>
              </a:rPr>
              <a:t>When the Save lower case a button is selected, save the lower case a to the database table(s), linking the user login id, lower case a, and the image selected and it’s rotation value, the version number of the font set (if there is more than one font set for the user, use the next version number), and then the next character is automatically displayed for creating.  </a:t>
            </a:r>
          </a:p>
          <a:p>
            <a:endParaRPr lang="en-US" sz="1600" b="1" dirty="0">
              <a:solidFill>
                <a:srgbClr val="C00000"/>
              </a:solidFill>
            </a:endParaRPr>
          </a:p>
          <a:p>
            <a:r>
              <a:rPr lang="en-US" sz="1600" b="1" dirty="0">
                <a:solidFill>
                  <a:srgbClr val="C00000"/>
                </a:solidFill>
              </a:rPr>
              <a:t>Once two or more characters are created, a back button displays on the bottom of the screen.   </a:t>
            </a:r>
          </a:p>
          <a:p>
            <a:endParaRPr lang="en-US" sz="1600" b="1" dirty="0">
              <a:solidFill>
                <a:srgbClr val="C00000"/>
              </a:solidFill>
            </a:endParaRPr>
          </a:p>
          <a:p>
            <a:r>
              <a:rPr lang="en-US" sz="1600" b="1" dirty="0">
                <a:solidFill>
                  <a:srgbClr val="C00000"/>
                </a:solidFill>
              </a:rPr>
              <a:t>Error Handling – If the user doesn’t save the character before selecting next, back, or a new character from the drop down menus, AND the character option has been selected, a pop up displays asking if the user wants to save the character.  If yes, the character is saved to the existing font set version, a message displays for 5 seconds that the character was  successfully saved, and the next character is displayed for selection.  If the user selects back, the previous character screen displays with their selection.  If the user has not selected an option, the next button is greyed out until a character selection is made.   </a:t>
            </a:r>
          </a:p>
          <a:p>
            <a:endParaRPr lang="en-US" sz="1600" b="1" dirty="0">
              <a:solidFill>
                <a:srgbClr val="C00000"/>
              </a:solidFill>
            </a:endParaRPr>
          </a:p>
          <a:p>
            <a:endParaRPr lang="en-US" sz="1600" b="1" dirty="0">
              <a:solidFill>
                <a:srgbClr val="C00000"/>
              </a:solidFill>
            </a:endParaRPr>
          </a:p>
          <a:p>
            <a:endParaRPr lang="en-US" sz="1600" b="1" dirty="0">
              <a:solidFill>
                <a:srgbClr val="C00000"/>
              </a:solidFill>
            </a:endParaRPr>
          </a:p>
        </p:txBody>
      </p:sp>
      <p:pic>
        <p:nvPicPr>
          <p:cNvPr id="10" name="Picture 9">
            <a:extLst>
              <a:ext uri="{FF2B5EF4-FFF2-40B4-BE49-F238E27FC236}">
                <a16:creationId xmlns:a16="http://schemas.microsoft.com/office/drawing/2014/main" id="{075708EA-98B7-3AEC-5FEA-B42698D3A0E8}"/>
              </a:ext>
            </a:extLst>
          </p:cNvPr>
          <p:cNvPicPr>
            <a:picLocks noChangeAspect="1"/>
          </p:cNvPicPr>
          <p:nvPr/>
        </p:nvPicPr>
        <p:blipFill>
          <a:blip r:embed="rId2"/>
          <a:stretch>
            <a:fillRect/>
          </a:stretch>
        </p:blipFill>
        <p:spPr>
          <a:xfrm>
            <a:off x="310317" y="1873188"/>
            <a:ext cx="5290360" cy="2614712"/>
          </a:xfrm>
          <a:prstGeom prst="rect">
            <a:avLst/>
          </a:prstGeom>
        </p:spPr>
      </p:pic>
      <p:pic>
        <p:nvPicPr>
          <p:cNvPr id="18" name="Picture 17">
            <a:extLst>
              <a:ext uri="{FF2B5EF4-FFF2-40B4-BE49-F238E27FC236}">
                <a16:creationId xmlns:a16="http://schemas.microsoft.com/office/drawing/2014/main" id="{C5ED9844-D374-9F2E-A106-0704ED6EA3CE}"/>
              </a:ext>
            </a:extLst>
          </p:cNvPr>
          <p:cNvPicPr>
            <a:picLocks noChangeAspect="1"/>
          </p:cNvPicPr>
          <p:nvPr/>
        </p:nvPicPr>
        <p:blipFill>
          <a:blip r:embed="rId3"/>
          <a:stretch>
            <a:fillRect/>
          </a:stretch>
        </p:blipFill>
        <p:spPr>
          <a:xfrm>
            <a:off x="4683626" y="1630679"/>
            <a:ext cx="937260" cy="243840"/>
          </a:xfrm>
          <a:prstGeom prst="rect">
            <a:avLst/>
          </a:prstGeom>
        </p:spPr>
      </p:pic>
      <p:pic>
        <p:nvPicPr>
          <p:cNvPr id="22" name="Picture 21">
            <a:extLst>
              <a:ext uri="{FF2B5EF4-FFF2-40B4-BE49-F238E27FC236}">
                <a16:creationId xmlns:a16="http://schemas.microsoft.com/office/drawing/2014/main" id="{DC9B468A-3AE0-85D1-264E-B3E223DAB1FE}"/>
              </a:ext>
            </a:extLst>
          </p:cNvPr>
          <p:cNvPicPr>
            <a:picLocks noChangeAspect="1"/>
          </p:cNvPicPr>
          <p:nvPr/>
        </p:nvPicPr>
        <p:blipFill>
          <a:blip r:embed="rId4"/>
          <a:stretch>
            <a:fillRect/>
          </a:stretch>
        </p:blipFill>
        <p:spPr>
          <a:xfrm>
            <a:off x="6846592" y="1630679"/>
            <a:ext cx="5345408" cy="2857221"/>
          </a:xfrm>
          <a:prstGeom prst="rect">
            <a:avLst/>
          </a:prstGeom>
        </p:spPr>
      </p:pic>
      <p:pic>
        <p:nvPicPr>
          <p:cNvPr id="24" name="Picture 23">
            <a:extLst>
              <a:ext uri="{FF2B5EF4-FFF2-40B4-BE49-F238E27FC236}">
                <a16:creationId xmlns:a16="http://schemas.microsoft.com/office/drawing/2014/main" id="{47DB7063-51B7-8C6F-9BF7-8D239B363714}"/>
              </a:ext>
            </a:extLst>
          </p:cNvPr>
          <p:cNvPicPr>
            <a:picLocks noChangeAspect="1"/>
          </p:cNvPicPr>
          <p:nvPr/>
        </p:nvPicPr>
        <p:blipFill>
          <a:blip r:embed="rId5"/>
          <a:stretch>
            <a:fillRect/>
          </a:stretch>
        </p:blipFill>
        <p:spPr>
          <a:xfrm>
            <a:off x="5433321" y="3086100"/>
            <a:ext cx="1145034" cy="342900"/>
          </a:xfrm>
          <a:prstGeom prst="rect">
            <a:avLst/>
          </a:prstGeom>
        </p:spPr>
      </p:pic>
    </p:spTree>
    <p:extLst>
      <p:ext uri="{BB962C8B-B14F-4D97-AF65-F5344CB8AC3E}">
        <p14:creationId xmlns:p14="http://schemas.microsoft.com/office/powerpoint/2010/main" val="50446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A2BD-A9B7-958D-6701-12BA22155FF9}"/>
              </a:ext>
            </a:extLst>
          </p:cNvPr>
          <p:cNvSpPr>
            <a:spLocks noGrp="1"/>
          </p:cNvSpPr>
          <p:nvPr>
            <p:ph type="title"/>
          </p:nvPr>
        </p:nvSpPr>
        <p:spPr>
          <a:xfrm>
            <a:off x="1" y="1"/>
            <a:ext cx="3009530" cy="1047564"/>
          </a:xfrm>
        </p:spPr>
        <p:txBody>
          <a:bodyPr>
            <a:normAutofit fontScale="90000"/>
          </a:bodyPr>
          <a:lstStyle/>
          <a:p>
            <a:r>
              <a:rPr lang="en-US" dirty="0"/>
              <a:t>Font Set - Modify</a:t>
            </a:r>
          </a:p>
        </p:txBody>
      </p:sp>
      <p:sp>
        <p:nvSpPr>
          <p:cNvPr id="8" name="Title 1">
            <a:extLst>
              <a:ext uri="{FF2B5EF4-FFF2-40B4-BE49-F238E27FC236}">
                <a16:creationId xmlns:a16="http://schemas.microsoft.com/office/drawing/2014/main" id="{FB214D0A-F1E2-9F1C-0FC1-9DD87FC472A8}"/>
              </a:ext>
            </a:extLst>
          </p:cNvPr>
          <p:cNvSpPr txBox="1">
            <a:spLocks/>
          </p:cNvSpPr>
          <p:nvPr/>
        </p:nvSpPr>
        <p:spPr>
          <a:xfrm>
            <a:off x="2263806" y="0"/>
            <a:ext cx="9928195" cy="1562469"/>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solidFill>
                  <a:srgbClr val="C00000"/>
                </a:solidFill>
              </a:rPr>
              <a:t>When modify font set is selected from the menu, the user’s font set is retrieved from the database, and the user’s font is displayed starting with lower case a’s, with the option that the user had selected being highlighted.  The user may then change the selection and resave the image.  When Save is clicked, a message displays saying the character was successfully saved displays for 10 seconds </a:t>
            </a:r>
          </a:p>
          <a:p>
            <a:endParaRPr lang="en-US" sz="1600" b="1" dirty="0">
              <a:solidFill>
                <a:srgbClr val="C00000"/>
              </a:solidFill>
            </a:endParaRPr>
          </a:p>
          <a:p>
            <a:r>
              <a:rPr lang="en-US" sz="1600" b="1" dirty="0">
                <a:solidFill>
                  <a:srgbClr val="C00000"/>
                </a:solidFill>
              </a:rPr>
              <a:t>Next and Back buttons are displayed as appropriate (at first character, only next button, at last character, only back button, at all other characters, next and back buttons are displayed.)  </a:t>
            </a:r>
          </a:p>
          <a:p>
            <a:endParaRPr lang="en-US" sz="1600" b="1" dirty="0">
              <a:solidFill>
                <a:srgbClr val="C00000"/>
              </a:solidFill>
            </a:endParaRPr>
          </a:p>
          <a:p>
            <a:r>
              <a:rPr lang="en-US" sz="1600" b="1" dirty="0">
                <a:solidFill>
                  <a:srgbClr val="C00000"/>
                </a:solidFill>
              </a:rPr>
              <a:t>Drop down menus are displayed for allowing the user to select the exact character to modify so the user doesn’t have to scroll through every character case. Drop downs are categorized by lower case letter, upper case letter, number, or special character.  </a:t>
            </a:r>
          </a:p>
          <a:p>
            <a:endParaRPr lang="en-US" sz="1600" b="1" dirty="0">
              <a:solidFill>
                <a:srgbClr val="C00000"/>
              </a:solidFill>
            </a:endParaRPr>
          </a:p>
          <a:p>
            <a:r>
              <a:rPr lang="en-US" sz="1600" b="1" dirty="0">
                <a:solidFill>
                  <a:srgbClr val="C00000"/>
                </a:solidFill>
              </a:rPr>
              <a:t>Images displayed in drop down menu are the images of the font set that the user created (their dyslexic font set).</a:t>
            </a:r>
          </a:p>
          <a:p>
            <a:endParaRPr lang="en-US" sz="1600" b="1" dirty="0">
              <a:solidFill>
                <a:srgbClr val="C00000"/>
              </a:solidFill>
            </a:endParaRPr>
          </a:p>
          <a:p>
            <a:r>
              <a:rPr lang="en-US" sz="1600" b="1" dirty="0">
                <a:solidFill>
                  <a:srgbClr val="C00000"/>
                </a:solidFill>
              </a:rPr>
              <a:t>Error Handling – If the user doesn’t save the character before selecting next, back, or a new character from the drop down menus, AND the character option has been changed, a pop up displays asking if the user wants to save the character.  If yes, the character is saved to the existing font set version, replacing the previous character saved, and a message displays for 5 seconds that the character was  successfully saved. </a:t>
            </a:r>
          </a:p>
          <a:p>
            <a:endParaRPr lang="en-US" sz="1600" b="1" dirty="0">
              <a:solidFill>
                <a:srgbClr val="C00000"/>
              </a:solidFill>
            </a:endParaRPr>
          </a:p>
          <a:p>
            <a:endParaRPr lang="en-US" sz="1600" b="1" dirty="0">
              <a:solidFill>
                <a:srgbClr val="C00000"/>
              </a:solidFill>
            </a:endParaRPr>
          </a:p>
        </p:txBody>
      </p:sp>
      <p:pic>
        <p:nvPicPr>
          <p:cNvPr id="22" name="Picture 21">
            <a:extLst>
              <a:ext uri="{FF2B5EF4-FFF2-40B4-BE49-F238E27FC236}">
                <a16:creationId xmlns:a16="http://schemas.microsoft.com/office/drawing/2014/main" id="{43B22D28-F31F-8360-6571-33CDA9C6AA23}"/>
              </a:ext>
            </a:extLst>
          </p:cNvPr>
          <p:cNvPicPr>
            <a:picLocks noChangeAspect="1"/>
          </p:cNvPicPr>
          <p:nvPr/>
        </p:nvPicPr>
        <p:blipFill>
          <a:blip r:embed="rId2"/>
          <a:stretch>
            <a:fillRect/>
          </a:stretch>
        </p:blipFill>
        <p:spPr>
          <a:xfrm>
            <a:off x="6818049" y="1385340"/>
            <a:ext cx="5174609" cy="3119905"/>
          </a:xfrm>
          <a:prstGeom prst="rect">
            <a:avLst/>
          </a:prstGeom>
        </p:spPr>
      </p:pic>
      <p:pic>
        <p:nvPicPr>
          <p:cNvPr id="24" name="Picture 23">
            <a:extLst>
              <a:ext uri="{FF2B5EF4-FFF2-40B4-BE49-F238E27FC236}">
                <a16:creationId xmlns:a16="http://schemas.microsoft.com/office/drawing/2014/main" id="{EEF80329-6538-0C25-FF14-D1C88C3EC7A7}"/>
              </a:ext>
            </a:extLst>
          </p:cNvPr>
          <p:cNvPicPr>
            <a:picLocks noChangeAspect="1"/>
          </p:cNvPicPr>
          <p:nvPr/>
        </p:nvPicPr>
        <p:blipFill>
          <a:blip r:embed="rId3"/>
          <a:stretch>
            <a:fillRect/>
          </a:stretch>
        </p:blipFill>
        <p:spPr>
          <a:xfrm>
            <a:off x="5726282" y="2538459"/>
            <a:ext cx="952500" cy="342900"/>
          </a:xfrm>
          <a:prstGeom prst="rect">
            <a:avLst/>
          </a:prstGeom>
        </p:spPr>
      </p:pic>
      <p:pic>
        <p:nvPicPr>
          <p:cNvPr id="26" name="Picture 25">
            <a:extLst>
              <a:ext uri="{FF2B5EF4-FFF2-40B4-BE49-F238E27FC236}">
                <a16:creationId xmlns:a16="http://schemas.microsoft.com/office/drawing/2014/main" id="{65ED7A35-8287-273A-486E-502785395DC2}"/>
              </a:ext>
            </a:extLst>
          </p:cNvPr>
          <p:cNvPicPr>
            <a:picLocks noChangeAspect="1"/>
          </p:cNvPicPr>
          <p:nvPr/>
        </p:nvPicPr>
        <p:blipFill>
          <a:blip r:embed="rId4"/>
          <a:stretch>
            <a:fillRect/>
          </a:stretch>
        </p:blipFill>
        <p:spPr>
          <a:xfrm>
            <a:off x="59200" y="1378586"/>
            <a:ext cx="5527815" cy="3332862"/>
          </a:xfrm>
          <a:prstGeom prst="rect">
            <a:avLst/>
          </a:prstGeom>
        </p:spPr>
      </p:pic>
    </p:spTree>
    <p:extLst>
      <p:ext uri="{BB962C8B-B14F-4D97-AF65-F5344CB8AC3E}">
        <p14:creationId xmlns:p14="http://schemas.microsoft.com/office/powerpoint/2010/main" val="3702085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880D-B53F-94D9-ABD7-DE944B3C0C81}"/>
              </a:ext>
            </a:extLst>
          </p:cNvPr>
          <p:cNvSpPr>
            <a:spLocks noGrp="1"/>
          </p:cNvSpPr>
          <p:nvPr>
            <p:ph type="title"/>
          </p:nvPr>
        </p:nvSpPr>
        <p:spPr>
          <a:xfrm>
            <a:off x="0" y="0"/>
            <a:ext cx="2343705" cy="967747"/>
          </a:xfrm>
        </p:spPr>
        <p:txBody>
          <a:bodyPr>
            <a:normAutofit fontScale="90000"/>
          </a:bodyPr>
          <a:lstStyle/>
          <a:p>
            <a:r>
              <a:rPr lang="en-US" dirty="0"/>
              <a:t>Font Set </a:t>
            </a:r>
            <a:br>
              <a:rPr lang="en-US" dirty="0"/>
            </a:br>
            <a:r>
              <a:rPr lang="en-US" dirty="0"/>
              <a:t>- Delete</a:t>
            </a:r>
          </a:p>
        </p:txBody>
      </p:sp>
      <p:sp>
        <p:nvSpPr>
          <p:cNvPr id="6" name="Title 1">
            <a:extLst>
              <a:ext uri="{FF2B5EF4-FFF2-40B4-BE49-F238E27FC236}">
                <a16:creationId xmlns:a16="http://schemas.microsoft.com/office/drawing/2014/main" id="{433F7574-E5F0-6BB4-6E17-F4926F4FE983}"/>
              </a:ext>
            </a:extLst>
          </p:cNvPr>
          <p:cNvSpPr txBox="1">
            <a:spLocks/>
          </p:cNvSpPr>
          <p:nvPr/>
        </p:nvSpPr>
        <p:spPr>
          <a:xfrm>
            <a:off x="2121763" y="162347"/>
            <a:ext cx="10070237" cy="125175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rgbClr val="C00000"/>
                </a:solidFill>
              </a:rPr>
              <a:t>When Delete menu option is selected, a drop down box is displayed asking the user to select a font set to delete.  No default font set is selected.  Once a font set is selected, a pop up box displays asking the user to confirm deletion of their font set.  If yes, the entire font set version is deleted for the user, the font set version name is removed from the drop down box, and a message displays for 5 seconds that the font set was deleted successfully.  </a:t>
            </a:r>
          </a:p>
          <a:p>
            <a:endParaRPr lang="en-US" sz="1600" dirty="0">
              <a:solidFill>
                <a:srgbClr val="C00000"/>
              </a:solidFill>
            </a:endParaRPr>
          </a:p>
          <a:p>
            <a:r>
              <a:rPr lang="en-US" sz="1600" dirty="0">
                <a:solidFill>
                  <a:srgbClr val="C00000"/>
                </a:solidFill>
              </a:rPr>
              <a:t>Error Handling – if there is no font set to delete, a message displays saying there are no font sets to delete.</a:t>
            </a:r>
          </a:p>
          <a:p>
            <a:endParaRPr lang="en-US" sz="1600" dirty="0">
              <a:solidFill>
                <a:srgbClr val="C00000"/>
              </a:solidFill>
            </a:endParaRPr>
          </a:p>
        </p:txBody>
      </p:sp>
      <p:pic>
        <p:nvPicPr>
          <p:cNvPr id="16" name="Picture 15">
            <a:extLst>
              <a:ext uri="{FF2B5EF4-FFF2-40B4-BE49-F238E27FC236}">
                <a16:creationId xmlns:a16="http://schemas.microsoft.com/office/drawing/2014/main" id="{29656CD5-4497-310B-30E6-F7C623907313}"/>
              </a:ext>
            </a:extLst>
          </p:cNvPr>
          <p:cNvPicPr>
            <a:picLocks noChangeAspect="1"/>
          </p:cNvPicPr>
          <p:nvPr/>
        </p:nvPicPr>
        <p:blipFill>
          <a:blip r:embed="rId2"/>
          <a:stretch>
            <a:fillRect/>
          </a:stretch>
        </p:blipFill>
        <p:spPr>
          <a:xfrm>
            <a:off x="6966753" y="1306739"/>
            <a:ext cx="5024176" cy="3590947"/>
          </a:xfrm>
          <a:prstGeom prst="rect">
            <a:avLst/>
          </a:prstGeom>
        </p:spPr>
      </p:pic>
      <p:pic>
        <p:nvPicPr>
          <p:cNvPr id="18" name="Picture 17">
            <a:extLst>
              <a:ext uri="{FF2B5EF4-FFF2-40B4-BE49-F238E27FC236}">
                <a16:creationId xmlns:a16="http://schemas.microsoft.com/office/drawing/2014/main" id="{610E7314-2113-D1B9-9B65-33BEF21D1944}"/>
              </a:ext>
            </a:extLst>
          </p:cNvPr>
          <p:cNvPicPr>
            <a:picLocks noChangeAspect="1"/>
          </p:cNvPicPr>
          <p:nvPr/>
        </p:nvPicPr>
        <p:blipFill>
          <a:blip r:embed="rId3"/>
          <a:stretch>
            <a:fillRect/>
          </a:stretch>
        </p:blipFill>
        <p:spPr>
          <a:xfrm>
            <a:off x="201071" y="3767991"/>
            <a:ext cx="5626049" cy="2927662"/>
          </a:xfrm>
          <a:prstGeom prst="rect">
            <a:avLst/>
          </a:prstGeom>
        </p:spPr>
      </p:pic>
      <p:pic>
        <p:nvPicPr>
          <p:cNvPr id="20" name="Picture 19">
            <a:extLst>
              <a:ext uri="{FF2B5EF4-FFF2-40B4-BE49-F238E27FC236}">
                <a16:creationId xmlns:a16="http://schemas.microsoft.com/office/drawing/2014/main" id="{96F304A8-F694-DC3B-6014-CD1AD110597C}"/>
              </a:ext>
            </a:extLst>
          </p:cNvPr>
          <p:cNvPicPr>
            <a:picLocks noChangeAspect="1"/>
          </p:cNvPicPr>
          <p:nvPr/>
        </p:nvPicPr>
        <p:blipFill>
          <a:blip r:embed="rId4"/>
          <a:stretch>
            <a:fillRect/>
          </a:stretch>
        </p:blipFill>
        <p:spPr>
          <a:xfrm>
            <a:off x="132757" y="1306739"/>
            <a:ext cx="5626049" cy="2122261"/>
          </a:xfrm>
          <a:prstGeom prst="rect">
            <a:avLst/>
          </a:prstGeom>
        </p:spPr>
      </p:pic>
      <p:pic>
        <p:nvPicPr>
          <p:cNvPr id="21" name="Picture 20">
            <a:extLst>
              <a:ext uri="{FF2B5EF4-FFF2-40B4-BE49-F238E27FC236}">
                <a16:creationId xmlns:a16="http://schemas.microsoft.com/office/drawing/2014/main" id="{313E764C-C7E6-EE5A-F976-369606864774}"/>
              </a:ext>
            </a:extLst>
          </p:cNvPr>
          <p:cNvPicPr>
            <a:picLocks noChangeAspect="1"/>
          </p:cNvPicPr>
          <p:nvPr/>
        </p:nvPicPr>
        <p:blipFill>
          <a:blip r:embed="rId5"/>
          <a:stretch>
            <a:fillRect/>
          </a:stretch>
        </p:blipFill>
        <p:spPr>
          <a:xfrm>
            <a:off x="5726282" y="2538459"/>
            <a:ext cx="952500" cy="342900"/>
          </a:xfrm>
          <a:prstGeom prst="rect">
            <a:avLst/>
          </a:prstGeom>
        </p:spPr>
      </p:pic>
      <p:pic>
        <p:nvPicPr>
          <p:cNvPr id="22" name="Picture 21">
            <a:extLst>
              <a:ext uri="{FF2B5EF4-FFF2-40B4-BE49-F238E27FC236}">
                <a16:creationId xmlns:a16="http://schemas.microsoft.com/office/drawing/2014/main" id="{80DEF825-D123-C7C6-04B3-AAB1B1F2A835}"/>
              </a:ext>
            </a:extLst>
          </p:cNvPr>
          <p:cNvPicPr>
            <a:picLocks noChangeAspect="1"/>
          </p:cNvPicPr>
          <p:nvPr/>
        </p:nvPicPr>
        <p:blipFill>
          <a:blip r:embed="rId5"/>
          <a:stretch>
            <a:fillRect/>
          </a:stretch>
        </p:blipFill>
        <p:spPr>
          <a:xfrm rot="9777870">
            <a:off x="6289432" y="4108644"/>
            <a:ext cx="952500" cy="342900"/>
          </a:xfrm>
          <a:prstGeom prst="rect">
            <a:avLst/>
          </a:prstGeom>
        </p:spPr>
      </p:pic>
    </p:spTree>
    <p:extLst>
      <p:ext uri="{BB962C8B-B14F-4D97-AF65-F5344CB8AC3E}">
        <p14:creationId xmlns:p14="http://schemas.microsoft.com/office/powerpoint/2010/main" val="392762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0959-CE23-2A1F-280F-95C4FEF4262E}"/>
              </a:ext>
            </a:extLst>
          </p:cNvPr>
          <p:cNvSpPr>
            <a:spLocks noGrp="1"/>
          </p:cNvSpPr>
          <p:nvPr>
            <p:ph type="title"/>
          </p:nvPr>
        </p:nvSpPr>
        <p:spPr>
          <a:xfrm>
            <a:off x="0" y="1"/>
            <a:ext cx="2601157" cy="1074197"/>
          </a:xfrm>
        </p:spPr>
        <p:txBody>
          <a:bodyPr>
            <a:normAutofit fontScale="90000"/>
          </a:bodyPr>
          <a:lstStyle/>
          <a:p>
            <a:r>
              <a:rPr lang="en-US" dirty="0"/>
              <a:t>Font Set – Default</a:t>
            </a:r>
          </a:p>
        </p:txBody>
      </p:sp>
      <p:pic>
        <p:nvPicPr>
          <p:cNvPr id="7" name="Picture 6">
            <a:extLst>
              <a:ext uri="{FF2B5EF4-FFF2-40B4-BE49-F238E27FC236}">
                <a16:creationId xmlns:a16="http://schemas.microsoft.com/office/drawing/2014/main" id="{6420A0DE-7111-8228-C9D1-369B81FEAC4C}"/>
              </a:ext>
            </a:extLst>
          </p:cNvPr>
          <p:cNvPicPr>
            <a:picLocks noChangeAspect="1"/>
          </p:cNvPicPr>
          <p:nvPr/>
        </p:nvPicPr>
        <p:blipFill>
          <a:blip r:embed="rId2"/>
          <a:stretch>
            <a:fillRect/>
          </a:stretch>
        </p:blipFill>
        <p:spPr>
          <a:xfrm>
            <a:off x="1544715" y="1472171"/>
            <a:ext cx="7385994" cy="4044160"/>
          </a:xfrm>
          <a:prstGeom prst="rect">
            <a:avLst/>
          </a:prstGeom>
        </p:spPr>
      </p:pic>
      <p:sp>
        <p:nvSpPr>
          <p:cNvPr id="8" name="Title 1">
            <a:extLst>
              <a:ext uri="{FF2B5EF4-FFF2-40B4-BE49-F238E27FC236}">
                <a16:creationId xmlns:a16="http://schemas.microsoft.com/office/drawing/2014/main" id="{CF30FD1A-600D-580F-6784-87F49B6E3E30}"/>
              </a:ext>
            </a:extLst>
          </p:cNvPr>
          <p:cNvSpPr txBox="1">
            <a:spLocks/>
          </p:cNvSpPr>
          <p:nvPr/>
        </p:nvSpPr>
        <p:spPr>
          <a:xfrm>
            <a:off x="2352583" y="162347"/>
            <a:ext cx="9839417" cy="125175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rgbClr val="C00000"/>
                </a:solidFill>
              </a:rPr>
              <a:t>When the English and Dyslexic Font sets are selected and saved, these are the font sets used to display Dyslexic and English font sets on the screen, and the Dyslexic font set is mapped to the keyboard keys.</a:t>
            </a:r>
          </a:p>
          <a:p>
            <a:endParaRPr lang="en-US" sz="1600" dirty="0">
              <a:solidFill>
                <a:srgbClr val="C00000"/>
              </a:solidFill>
            </a:endParaRPr>
          </a:p>
          <a:p>
            <a:r>
              <a:rPr lang="en-US" sz="1600" dirty="0">
                <a:solidFill>
                  <a:srgbClr val="C00000"/>
                </a:solidFill>
              </a:rPr>
              <a:t>Error Handling – if there is no Dyslexic font set to select, a message displays saying that there are not any Dyslexic font sets created for this user, and to create a font set.</a:t>
            </a:r>
          </a:p>
          <a:p>
            <a:r>
              <a:rPr lang="en-US" sz="1600" dirty="0">
                <a:solidFill>
                  <a:srgbClr val="C00000"/>
                </a:solidFill>
              </a:rPr>
              <a:t>If they don’t select a default for either option, a message displays saying please select a default font set value for the missing value.</a:t>
            </a:r>
          </a:p>
          <a:p>
            <a:endParaRPr lang="en-US" sz="1600" dirty="0">
              <a:solidFill>
                <a:srgbClr val="C00000"/>
              </a:solidFill>
            </a:endParaRPr>
          </a:p>
        </p:txBody>
      </p:sp>
      <p:pic>
        <p:nvPicPr>
          <p:cNvPr id="4" name="Picture 3">
            <a:extLst>
              <a:ext uri="{FF2B5EF4-FFF2-40B4-BE49-F238E27FC236}">
                <a16:creationId xmlns:a16="http://schemas.microsoft.com/office/drawing/2014/main" id="{5B20DC5F-DBA7-28D4-8DD9-A6C53FBB68FA}"/>
              </a:ext>
            </a:extLst>
          </p:cNvPr>
          <p:cNvPicPr>
            <a:picLocks noChangeAspect="1"/>
          </p:cNvPicPr>
          <p:nvPr/>
        </p:nvPicPr>
        <p:blipFill>
          <a:blip r:embed="rId3"/>
          <a:stretch>
            <a:fillRect/>
          </a:stretch>
        </p:blipFill>
        <p:spPr>
          <a:xfrm>
            <a:off x="6018990" y="4857030"/>
            <a:ext cx="1080463" cy="869068"/>
          </a:xfrm>
          <a:prstGeom prst="rect">
            <a:avLst/>
          </a:prstGeom>
        </p:spPr>
      </p:pic>
    </p:spTree>
    <p:extLst>
      <p:ext uri="{BB962C8B-B14F-4D97-AF65-F5344CB8AC3E}">
        <p14:creationId xmlns:p14="http://schemas.microsoft.com/office/powerpoint/2010/main" val="55797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08BE-A3DE-D59F-5F49-AB76B90EB015}"/>
              </a:ext>
            </a:extLst>
          </p:cNvPr>
          <p:cNvSpPr>
            <a:spLocks noGrp="1"/>
          </p:cNvSpPr>
          <p:nvPr>
            <p:ph type="title"/>
          </p:nvPr>
        </p:nvSpPr>
        <p:spPr>
          <a:xfrm>
            <a:off x="0" y="0"/>
            <a:ext cx="2308194" cy="1047565"/>
          </a:xfrm>
        </p:spPr>
        <p:txBody>
          <a:bodyPr>
            <a:normAutofit fontScale="90000"/>
          </a:bodyPr>
          <a:lstStyle/>
          <a:p>
            <a:r>
              <a:rPr lang="en-US" dirty="0"/>
              <a:t>File </a:t>
            </a:r>
            <a:br>
              <a:rPr lang="en-US" dirty="0"/>
            </a:br>
            <a:r>
              <a:rPr lang="en-US" dirty="0"/>
              <a:t>- Create</a:t>
            </a:r>
          </a:p>
        </p:txBody>
      </p:sp>
      <p:sp>
        <p:nvSpPr>
          <p:cNvPr id="8" name="Title 1">
            <a:extLst>
              <a:ext uri="{FF2B5EF4-FFF2-40B4-BE49-F238E27FC236}">
                <a16:creationId xmlns:a16="http://schemas.microsoft.com/office/drawing/2014/main" id="{827FD08D-7404-EBF8-659E-7DDE7DC51A6A}"/>
              </a:ext>
            </a:extLst>
          </p:cNvPr>
          <p:cNvSpPr txBox="1">
            <a:spLocks/>
          </p:cNvSpPr>
          <p:nvPr/>
        </p:nvSpPr>
        <p:spPr>
          <a:xfrm>
            <a:off x="1864311" y="71021"/>
            <a:ext cx="10327689" cy="1496184"/>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rgbClr val="C00000"/>
                </a:solidFill>
              </a:rPr>
              <a:t>The user can select to just view what they’re typing in their own font set, or View Only a typical English font set as well to compare their font set with an established English font set. When the file is saved, it is saved in the user’s dyslexic font set. </a:t>
            </a:r>
          </a:p>
          <a:p>
            <a:endParaRPr lang="en-US" sz="1600" dirty="0">
              <a:solidFill>
                <a:srgbClr val="C00000"/>
              </a:solidFill>
            </a:endParaRPr>
          </a:p>
          <a:p>
            <a:r>
              <a:rPr lang="en-US" sz="1600" dirty="0">
                <a:solidFill>
                  <a:srgbClr val="C00000"/>
                </a:solidFill>
              </a:rPr>
              <a:t>If the View English and Dyslexic Fonts box is checked, when scrolling from either box, the scrolling should be in sync with each box.  </a:t>
            </a:r>
          </a:p>
          <a:p>
            <a:endParaRPr lang="en-US" sz="1600" dirty="0">
              <a:solidFill>
                <a:srgbClr val="C00000"/>
              </a:solidFill>
            </a:endParaRPr>
          </a:p>
          <a:p>
            <a:r>
              <a:rPr lang="en-US" sz="1600" dirty="0">
                <a:solidFill>
                  <a:srgbClr val="C00000"/>
                </a:solidFill>
              </a:rPr>
              <a:t>Error Handling – if there is no Dyslexic font set to select, a message displays saying that there are not any Dyslexic font sets created for this user, and to create a font set.</a:t>
            </a:r>
          </a:p>
          <a:p>
            <a:endParaRPr lang="en-US" sz="1600" dirty="0">
              <a:solidFill>
                <a:srgbClr val="C00000"/>
              </a:solidFill>
            </a:endParaRPr>
          </a:p>
          <a:p>
            <a:r>
              <a:rPr lang="en-US" sz="1600" dirty="0">
                <a:solidFill>
                  <a:srgbClr val="C00000"/>
                </a:solidFill>
              </a:rPr>
              <a:t>Error Handling - If no default English font set has been saved for the user, the default English Font Set is Kristen ITC.</a:t>
            </a:r>
          </a:p>
          <a:p>
            <a:endParaRPr lang="en-US" sz="1600" dirty="0">
              <a:solidFill>
                <a:srgbClr val="C00000"/>
              </a:solidFill>
            </a:endParaRPr>
          </a:p>
        </p:txBody>
      </p:sp>
      <p:pic>
        <p:nvPicPr>
          <p:cNvPr id="10" name="Picture 9">
            <a:extLst>
              <a:ext uri="{FF2B5EF4-FFF2-40B4-BE49-F238E27FC236}">
                <a16:creationId xmlns:a16="http://schemas.microsoft.com/office/drawing/2014/main" id="{910A2BBA-71D7-2F92-4440-BE454D6F4DA1}"/>
              </a:ext>
            </a:extLst>
          </p:cNvPr>
          <p:cNvPicPr>
            <a:picLocks noChangeAspect="1"/>
          </p:cNvPicPr>
          <p:nvPr/>
        </p:nvPicPr>
        <p:blipFill>
          <a:blip r:embed="rId2"/>
          <a:stretch>
            <a:fillRect/>
          </a:stretch>
        </p:blipFill>
        <p:spPr>
          <a:xfrm>
            <a:off x="248168" y="1811045"/>
            <a:ext cx="5057101" cy="2663301"/>
          </a:xfrm>
          <a:prstGeom prst="rect">
            <a:avLst/>
          </a:prstGeom>
        </p:spPr>
      </p:pic>
      <p:pic>
        <p:nvPicPr>
          <p:cNvPr id="12" name="Picture 11">
            <a:extLst>
              <a:ext uri="{FF2B5EF4-FFF2-40B4-BE49-F238E27FC236}">
                <a16:creationId xmlns:a16="http://schemas.microsoft.com/office/drawing/2014/main" id="{B30CFF71-D6DD-E5AF-B06D-A98409F68018}"/>
              </a:ext>
            </a:extLst>
          </p:cNvPr>
          <p:cNvPicPr>
            <a:picLocks noChangeAspect="1"/>
          </p:cNvPicPr>
          <p:nvPr/>
        </p:nvPicPr>
        <p:blipFill>
          <a:blip r:embed="rId3"/>
          <a:stretch>
            <a:fillRect/>
          </a:stretch>
        </p:blipFill>
        <p:spPr>
          <a:xfrm>
            <a:off x="6383851" y="1414097"/>
            <a:ext cx="5808149" cy="3392639"/>
          </a:xfrm>
          <a:prstGeom prst="rect">
            <a:avLst/>
          </a:prstGeom>
        </p:spPr>
      </p:pic>
      <p:pic>
        <p:nvPicPr>
          <p:cNvPr id="13" name="Picture 12">
            <a:extLst>
              <a:ext uri="{FF2B5EF4-FFF2-40B4-BE49-F238E27FC236}">
                <a16:creationId xmlns:a16="http://schemas.microsoft.com/office/drawing/2014/main" id="{6A87E640-7B04-59ED-AB63-C23FF5A63AE7}"/>
              </a:ext>
            </a:extLst>
          </p:cNvPr>
          <p:cNvPicPr>
            <a:picLocks noChangeAspect="1"/>
          </p:cNvPicPr>
          <p:nvPr/>
        </p:nvPicPr>
        <p:blipFill>
          <a:blip r:embed="rId4"/>
          <a:stretch>
            <a:fillRect/>
          </a:stretch>
        </p:blipFill>
        <p:spPr>
          <a:xfrm>
            <a:off x="5368310" y="2971245"/>
            <a:ext cx="952500" cy="342900"/>
          </a:xfrm>
          <a:prstGeom prst="rect">
            <a:avLst/>
          </a:prstGeom>
        </p:spPr>
      </p:pic>
      <p:pic>
        <p:nvPicPr>
          <p:cNvPr id="15" name="Picture 14">
            <a:extLst>
              <a:ext uri="{FF2B5EF4-FFF2-40B4-BE49-F238E27FC236}">
                <a16:creationId xmlns:a16="http://schemas.microsoft.com/office/drawing/2014/main" id="{CF867681-41C4-26DB-387B-0259240AC746}"/>
              </a:ext>
            </a:extLst>
          </p:cNvPr>
          <p:cNvPicPr>
            <a:picLocks noChangeAspect="1"/>
          </p:cNvPicPr>
          <p:nvPr/>
        </p:nvPicPr>
        <p:blipFill>
          <a:blip r:embed="rId5"/>
          <a:stretch>
            <a:fillRect/>
          </a:stretch>
        </p:blipFill>
        <p:spPr>
          <a:xfrm>
            <a:off x="4501865" y="1567205"/>
            <a:ext cx="769620" cy="243840"/>
          </a:xfrm>
          <a:prstGeom prst="rect">
            <a:avLst/>
          </a:prstGeom>
        </p:spPr>
      </p:pic>
    </p:spTree>
    <p:extLst>
      <p:ext uri="{BB962C8B-B14F-4D97-AF65-F5344CB8AC3E}">
        <p14:creationId xmlns:p14="http://schemas.microsoft.com/office/powerpoint/2010/main" val="1104508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9D87-B409-CC74-8B4D-383F790E566B}"/>
              </a:ext>
            </a:extLst>
          </p:cNvPr>
          <p:cNvSpPr>
            <a:spLocks noGrp="1"/>
          </p:cNvSpPr>
          <p:nvPr>
            <p:ph type="title"/>
          </p:nvPr>
        </p:nvSpPr>
        <p:spPr>
          <a:xfrm>
            <a:off x="0" y="1"/>
            <a:ext cx="2228295" cy="1020390"/>
          </a:xfrm>
        </p:spPr>
        <p:txBody>
          <a:bodyPr>
            <a:normAutofit fontScale="90000"/>
          </a:bodyPr>
          <a:lstStyle/>
          <a:p>
            <a:r>
              <a:rPr lang="en-US" dirty="0"/>
              <a:t>File </a:t>
            </a:r>
            <a:br>
              <a:rPr lang="en-US" dirty="0"/>
            </a:br>
            <a:r>
              <a:rPr lang="en-US" dirty="0"/>
              <a:t>- Modify</a:t>
            </a:r>
          </a:p>
        </p:txBody>
      </p:sp>
      <p:sp>
        <p:nvSpPr>
          <p:cNvPr id="3" name="Content Placeholder 2">
            <a:extLst>
              <a:ext uri="{FF2B5EF4-FFF2-40B4-BE49-F238E27FC236}">
                <a16:creationId xmlns:a16="http://schemas.microsoft.com/office/drawing/2014/main" id="{9CBE995F-E8BB-4E61-D6D4-D1B122E780AE}"/>
              </a:ext>
            </a:extLst>
          </p:cNvPr>
          <p:cNvSpPr>
            <a:spLocks noGrp="1"/>
          </p:cNvSpPr>
          <p:nvPr>
            <p:ph idx="1"/>
          </p:nvPr>
        </p:nvSpPr>
        <p:spPr>
          <a:xfrm>
            <a:off x="1890945" y="0"/>
            <a:ext cx="10301055" cy="1036020"/>
          </a:xfrm>
        </p:spPr>
        <p:txBody>
          <a:bodyPr>
            <a:noAutofit/>
          </a:bodyPr>
          <a:lstStyle/>
          <a:p>
            <a:pPr marL="0" indent="0">
              <a:buNone/>
            </a:pPr>
            <a:r>
              <a:rPr lang="en-US" sz="1000" b="1" dirty="0">
                <a:solidFill>
                  <a:srgbClr val="C00000"/>
                </a:solidFill>
              </a:rPr>
              <a:t>Provide a drop down of the user’s files.  If no files, user can just start typing and create a file.  Once user selects a file the dropdown closes, exposing the filename created, and the user can scroll through and modify the file, and then save.  If the View English and Dyslexic Fonts box is checked, when scrolling from either box, the scrolling should be in sync with each box.  </a:t>
            </a:r>
          </a:p>
          <a:p>
            <a:pPr marL="0" indent="0">
              <a:buNone/>
            </a:pPr>
            <a:r>
              <a:rPr lang="en-US" sz="1000" b="1" dirty="0">
                <a:solidFill>
                  <a:srgbClr val="C00000"/>
                </a:solidFill>
              </a:rPr>
              <a:t>Error Handling – if the user selects a different file name to modify, a pop up displays asking the user if they want to save the changes to existing file.  If no, no changes are saved, if yes, changes are saved, and the new file selected is displayed.  If they have the view English and Dyslexic fonts checked, both font sets are displayed, else just the Dyslexic font set is displayed. </a:t>
            </a:r>
          </a:p>
          <a:p>
            <a:pPr marL="0" indent="0">
              <a:buNone/>
            </a:pPr>
            <a:r>
              <a:rPr lang="en-US" sz="1000" b="1" dirty="0">
                <a:highlight>
                  <a:srgbClr val="00FFFF"/>
                </a:highlight>
              </a:rPr>
              <a:t>Stretch goals – add capability of undoing changes before saving.  Add capability to save as a new file name</a:t>
            </a:r>
            <a:r>
              <a:rPr lang="en-US" sz="1000" b="1" dirty="0"/>
              <a:t>.  </a:t>
            </a:r>
          </a:p>
        </p:txBody>
      </p:sp>
      <p:pic>
        <p:nvPicPr>
          <p:cNvPr id="13" name="Picture 12">
            <a:extLst>
              <a:ext uri="{FF2B5EF4-FFF2-40B4-BE49-F238E27FC236}">
                <a16:creationId xmlns:a16="http://schemas.microsoft.com/office/drawing/2014/main" id="{D56C218E-B578-6778-EC04-FD655EC10C32}"/>
              </a:ext>
            </a:extLst>
          </p:cNvPr>
          <p:cNvPicPr>
            <a:picLocks noChangeAspect="1"/>
          </p:cNvPicPr>
          <p:nvPr/>
        </p:nvPicPr>
        <p:blipFill>
          <a:blip r:embed="rId2"/>
          <a:stretch>
            <a:fillRect/>
          </a:stretch>
        </p:blipFill>
        <p:spPr>
          <a:xfrm>
            <a:off x="761188" y="1182888"/>
            <a:ext cx="3941082" cy="2552046"/>
          </a:xfrm>
          <a:prstGeom prst="rect">
            <a:avLst/>
          </a:prstGeom>
        </p:spPr>
      </p:pic>
      <p:pic>
        <p:nvPicPr>
          <p:cNvPr id="15" name="Picture 14">
            <a:extLst>
              <a:ext uri="{FF2B5EF4-FFF2-40B4-BE49-F238E27FC236}">
                <a16:creationId xmlns:a16="http://schemas.microsoft.com/office/drawing/2014/main" id="{9E0EC534-FD39-77E8-A135-9C63DFFCF0E0}"/>
              </a:ext>
            </a:extLst>
          </p:cNvPr>
          <p:cNvPicPr>
            <a:picLocks noChangeAspect="1"/>
          </p:cNvPicPr>
          <p:nvPr/>
        </p:nvPicPr>
        <p:blipFill>
          <a:blip r:embed="rId3"/>
          <a:stretch>
            <a:fillRect/>
          </a:stretch>
        </p:blipFill>
        <p:spPr>
          <a:xfrm>
            <a:off x="6942337" y="1210759"/>
            <a:ext cx="4016517" cy="2600893"/>
          </a:xfrm>
          <a:prstGeom prst="rect">
            <a:avLst/>
          </a:prstGeom>
        </p:spPr>
      </p:pic>
      <p:pic>
        <p:nvPicPr>
          <p:cNvPr id="21" name="Picture 20">
            <a:extLst>
              <a:ext uri="{FF2B5EF4-FFF2-40B4-BE49-F238E27FC236}">
                <a16:creationId xmlns:a16="http://schemas.microsoft.com/office/drawing/2014/main" id="{4B4E3975-01CF-4594-8200-FE8639EA7C93}"/>
              </a:ext>
            </a:extLst>
          </p:cNvPr>
          <p:cNvPicPr>
            <a:picLocks noChangeAspect="1"/>
          </p:cNvPicPr>
          <p:nvPr/>
        </p:nvPicPr>
        <p:blipFill>
          <a:blip r:embed="rId4"/>
          <a:stretch>
            <a:fillRect/>
          </a:stretch>
        </p:blipFill>
        <p:spPr>
          <a:xfrm>
            <a:off x="607610" y="3881802"/>
            <a:ext cx="4212965" cy="2949516"/>
          </a:xfrm>
          <a:prstGeom prst="rect">
            <a:avLst/>
          </a:prstGeom>
        </p:spPr>
      </p:pic>
      <p:pic>
        <p:nvPicPr>
          <p:cNvPr id="23" name="Picture 22">
            <a:extLst>
              <a:ext uri="{FF2B5EF4-FFF2-40B4-BE49-F238E27FC236}">
                <a16:creationId xmlns:a16="http://schemas.microsoft.com/office/drawing/2014/main" id="{4CC4E8CD-0AED-AC36-C17E-24E431D6885C}"/>
              </a:ext>
            </a:extLst>
          </p:cNvPr>
          <p:cNvPicPr>
            <a:picLocks noChangeAspect="1"/>
          </p:cNvPicPr>
          <p:nvPr/>
        </p:nvPicPr>
        <p:blipFill>
          <a:blip r:embed="rId5"/>
          <a:stretch>
            <a:fillRect/>
          </a:stretch>
        </p:blipFill>
        <p:spPr>
          <a:xfrm>
            <a:off x="6613864" y="3985822"/>
            <a:ext cx="4417357" cy="2783350"/>
          </a:xfrm>
          <a:prstGeom prst="rect">
            <a:avLst/>
          </a:prstGeom>
        </p:spPr>
      </p:pic>
      <p:pic>
        <p:nvPicPr>
          <p:cNvPr id="24" name="Picture 23">
            <a:extLst>
              <a:ext uri="{FF2B5EF4-FFF2-40B4-BE49-F238E27FC236}">
                <a16:creationId xmlns:a16="http://schemas.microsoft.com/office/drawing/2014/main" id="{3CD62A8E-96DB-34BC-770B-598A78AB6141}"/>
              </a:ext>
            </a:extLst>
          </p:cNvPr>
          <p:cNvPicPr>
            <a:picLocks noChangeAspect="1"/>
          </p:cNvPicPr>
          <p:nvPr/>
        </p:nvPicPr>
        <p:blipFill>
          <a:blip r:embed="rId6"/>
          <a:stretch>
            <a:fillRect/>
          </a:stretch>
        </p:blipFill>
        <p:spPr>
          <a:xfrm>
            <a:off x="5510353" y="2339755"/>
            <a:ext cx="952500" cy="342900"/>
          </a:xfrm>
          <a:prstGeom prst="rect">
            <a:avLst/>
          </a:prstGeom>
        </p:spPr>
      </p:pic>
      <p:pic>
        <p:nvPicPr>
          <p:cNvPr id="25" name="Picture 24">
            <a:extLst>
              <a:ext uri="{FF2B5EF4-FFF2-40B4-BE49-F238E27FC236}">
                <a16:creationId xmlns:a16="http://schemas.microsoft.com/office/drawing/2014/main" id="{0471B535-7ABE-1C8D-2A84-B29E7C6999A4}"/>
              </a:ext>
            </a:extLst>
          </p:cNvPr>
          <p:cNvPicPr>
            <a:picLocks noChangeAspect="1"/>
          </p:cNvPicPr>
          <p:nvPr/>
        </p:nvPicPr>
        <p:blipFill>
          <a:blip r:embed="rId6"/>
          <a:stretch>
            <a:fillRect/>
          </a:stretch>
        </p:blipFill>
        <p:spPr>
          <a:xfrm rot="8555579">
            <a:off x="4432998" y="3728655"/>
            <a:ext cx="2413640" cy="342900"/>
          </a:xfrm>
          <a:prstGeom prst="rect">
            <a:avLst/>
          </a:prstGeom>
        </p:spPr>
      </p:pic>
      <p:pic>
        <p:nvPicPr>
          <p:cNvPr id="26" name="Picture 25">
            <a:extLst>
              <a:ext uri="{FF2B5EF4-FFF2-40B4-BE49-F238E27FC236}">
                <a16:creationId xmlns:a16="http://schemas.microsoft.com/office/drawing/2014/main" id="{B1CD3D4B-19DC-347D-7B0A-007EF34756B1}"/>
              </a:ext>
            </a:extLst>
          </p:cNvPr>
          <p:cNvPicPr>
            <a:picLocks noChangeAspect="1"/>
          </p:cNvPicPr>
          <p:nvPr/>
        </p:nvPicPr>
        <p:blipFill>
          <a:blip r:embed="rId6"/>
          <a:stretch>
            <a:fillRect/>
          </a:stretch>
        </p:blipFill>
        <p:spPr>
          <a:xfrm>
            <a:off x="5285335" y="5597839"/>
            <a:ext cx="952500" cy="342900"/>
          </a:xfrm>
          <a:prstGeom prst="rect">
            <a:avLst/>
          </a:prstGeom>
        </p:spPr>
      </p:pic>
    </p:spTree>
    <p:extLst>
      <p:ext uri="{BB962C8B-B14F-4D97-AF65-F5344CB8AC3E}">
        <p14:creationId xmlns:p14="http://schemas.microsoft.com/office/powerpoint/2010/main" val="1799458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5470</TotalTime>
  <Words>1753</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Login or  Create Account</vt:lpstr>
      <vt:lpstr>Home Page</vt:lpstr>
      <vt:lpstr>Menu Options</vt:lpstr>
      <vt:lpstr>Fontset - Create</vt:lpstr>
      <vt:lpstr>Font Set - Modify</vt:lpstr>
      <vt:lpstr>Font Set  - Delete</vt:lpstr>
      <vt:lpstr>Font Set – Default</vt:lpstr>
      <vt:lpstr>File  - Create</vt:lpstr>
      <vt:lpstr>File  - Modify</vt:lpstr>
      <vt:lpstr>File - Delete</vt:lpstr>
      <vt:lpstr>File - Read</vt:lpstr>
      <vt:lpstr>Dictionary – Add Word Modify Word Delete Word</vt:lpstr>
      <vt:lpstr>Keyboard – Assign Font Set</vt:lpstr>
      <vt:lpstr>Keyboard – Display </vt:lpstr>
      <vt:lpstr>Education - Links</vt:lpstr>
      <vt:lpstr>Statistics</vt:lpstr>
      <vt:lpstr>Blog</vt:lpstr>
      <vt:lpstr>Log 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Login or  create account</dc:title>
  <dc:creator>Petersen, Karen</dc:creator>
  <cp:lastModifiedBy>Petersen, Karen</cp:lastModifiedBy>
  <cp:revision>16</cp:revision>
  <dcterms:created xsi:type="dcterms:W3CDTF">2023-04-04T21:53:40Z</dcterms:created>
  <dcterms:modified xsi:type="dcterms:W3CDTF">2023-05-24T22:57:30Z</dcterms:modified>
</cp:coreProperties>
</file>