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0328" autoAdjust="0"/>
  </p:normalViewPr>
  <p:slideViewPr>
    <p:cSldViewPr snapToGrid="0">
      <p:cViewPr varScale="1">
        <p:scale>
          <a:sx n="90" d="100"/>
          <a:sy n="90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FC92-5B72-4CD2-8797-D8D2312BE02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87989-A3E7-4F85-A3CE-D0D4725B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9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9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6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90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7642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F82B-C454-404C-90F6-FA47942E1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BAF7-5FF7-4ABF-B44D-D16B827DA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6248-3B35-4AB0-A3E7-5E86B201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0A85B-E560-400C-9ED5-C849CA79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62223-DFE4-4068-8180-0EDCE4EB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5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9B30-8F5F-44CF-B752-5FE7247B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3A09-6D95-4F88-A83F-D589BB22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2E48-9DF0-4C49-9C30-827F08B0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61BF5-131E-4FA6-B435-C6DB5741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9712-FF63-4817-A70A-793CE734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97B4-0754-4670-9C81-4CD5ED6EC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02E7A-61D3-4DEC-BC0E-7134DAA24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F5206-BB31-43A7-B4EE-5142B679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2E51-8DF6-479D-84E9-D52FA01F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B57C2-6CAC-49CB-B6AA-0B5217BF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0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D2D7-A92A-47DB-A7C4-D22918CF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2711-10DB-44C0-AB4F-3142436BD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8B900-D701-4F83-9060-E68D4B10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59BD-B418-4E18-8DEC-03AEEBE0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936C4-32FD-49FC-AE51-7DBA5A05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E8B0-C46F-41C4-8D12-5497C283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AAA7D-DBEF-4B12-91C9-A39471999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144F4-6151-4C35-9FCE-712B21F3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F59A-73A3-4E6B-BAF5-A74B10DA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8B683-379E-4B8D-82FD-E468E50B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4A81-BA29-4E6F-922B-1723C3D5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27E5-8BD6-47BA-B146-1D82E6089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859A9-B16E-47EF-AC4A-8BD31C3C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AF2FC-981A-46A1-888C-36E22113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3DA92-EB3D-4CBA-AE9D-C76F50A6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8774D-BA4C-425C-BDD7-03CFD04D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DECE-E728-45DC-A1C2-56015A18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82552-23B0-46AE-9303-ECF9FFA8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6A767-255B-48FF-8463-2AB3BC88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CA842-D6D1-493D-866F-EBADA1804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8FAF7-8FF3-447F-A928-990DE6930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08314-1510-4305-9893-0ABF6DF8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984B9-3149-4D9A-A80A-BB12D101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EDAD5-01F7-4B9F-A3C5-0CFAE9B5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7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6038-B100-4782-99C3-52A8F96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B389E-93CF-451E-8721-F7B77BF7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E53C2-E317-415C-AEB7-6F75C5D3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FFD1D-2E6F-4E81-84FF-68134BA8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93BE7-BB5D-4C6F-BBFF-A4C8DC6C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2A4D2-E492-46A2-BA87-81E7146C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40663-3111-4943-B878-BA756A97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7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ECD0-6A97-46AC-9471-994CF366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BBFD-5991-4ADF-AB0D-498AFFD9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CA1AD-293D-4B9B-9519-32DD6DDF5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2F891-8FB2-4A2D-BA14-47080DAF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19754-1EB2-41AD-A06B-61FDCFF5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94E83-ADA9-44BA-AAC5-6D4A7788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0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198A-D667-4EED-8E40-D48018D4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6D9D4-E747-469B-947C-7A63BE85A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6A418-2963-45E9-BE63-DE3CE422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19743-8D2C-4638-B44F-05F64C30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6678F-B0DD-4CAA-9D60-630B9BBF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1FF01-9E2C-443A-A574-3A461F51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92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73991-7255-4C40-8EB9-180D4582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75FFC-0831-4EDE-B6D0-5DF816E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140A-B65E-4BF5-95E6-B03DBD934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EE84-9572-4E0D-817A-09EF64E1D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FDC49-98FB-4E5C-8F8B-86DED0FE4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C450-2340-4E95-BE24-A8478EEBB915}"/>
              </a:ext>
            </a:extLst>
          </p:cNvPr>
          <p:cNvSpPr txBox="1">
            <a:spLocks/>
          </p:cNvSpPr>
          <p:nvPr/>
        </p:nvSpPr>
        <p:spPr>
          <a:xfrm>
            <a:off x="1524000" y="2457549"/>
            <a:ext cx="9144000" cy="971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C0C8-FFB6-43CE-B619-E735244D3A09}"/>
              </a:ext>
            </a:extLst>
          </p:cNvPr>
          <p:cNvSpPr txBox="1">
            <a:spLocks/>
          </p:cNvSpPr>
          <p:nvPr/>
        </p:nvSpPr>
        <p:spPr>
          <a:xfrm>
            <a:off x="4109357" y="3429000"/>
            <a:ext cx="3973286" cy="5544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The subtitle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023360"/>
            <a:ext cx="12192000" cy="36575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2400" b="0" i="0">
                <a:solidFill>
                  <a:schemeClr val="tx1"/>
                </a:solidFill>
                <a:latin typeface="Calabri"/>
              </a:rPr>
              <a:t>09.17.20</a:t>
            </a:r>
          </a:p>
        </p:txBody>
      </p:sp>
    </p:spTree>
    <p:extLst>
      <p:ext uri="{BB962C8B-B14F-4D97-AF65-F5344CB8AC3E}">
        <p14:creationId xmlns:p14="http://schemas.microsoft.com/office/powerpoint/2010/main" val="219947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41F33-96B9-4509-9A7A-CA6E41DD9E62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200" dirty="0"/>
              <a:t>Static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7CEDD-E645-490B-95B3-35F468B0340D}"/>
              </a:ext>
            </a:extLst>
          </p:cNvPr>
          <p:cNvSpPr txBox="1"/>
          <p:nvPr/>
        </p:nvSpPr>
        <p:spPr>
          <a:xfrm>
            <a:off x="738963" y="1339702"/>
            <a:ext cx="108079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Header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Sed id semper </a:t>
            </a:r>
            <a:r>
              <a:rPr lang="en-US" dirty="0" err="1"/>
              <a:t>risus</a:t>
            </a:r>
            <a:r>
              <a:rPr lang="en-US" dirty="0"/>
              <a:t> in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at in </a:t>
            </a:r>
            <a:r>
              <a:rPr lang="en-US" dirty="0" err="1"/>
              <a:t>tellus</a:t>
            </a:r>
            <a:r>
              <a:rPr lang="en-US" dirty="0"/>
              <a:t>. Massa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mi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dolor magna </a:t>
            </a:r>
            <a:r>
              <a:rPr lang="en-US" dirty="0" err="1"/>
              <a:t>eget</a:t>
            </a:r>
            <a:r>
              <a:rPr lang="en-US" dirty="0"/>
              <a:t> est.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justo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Heading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aenean</a:t>
            </a:r>
            <a:r>
              <a:rPr lang="en-US" dirty="0"/>
              <a:t> sed </a:t>
            </a:r>
            <a:r>
              <a:rPr lang="en-US" dirty="0" err="1"/>
              <a:t>adipiscing</a:t>
            </a:r>
            <a:r>
              <a:rPr lang="en-US" dirty="0"/>
              <a:t> diam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pulvinar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Sem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in.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ac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 Eu </a:t>
            </a:r>
            <a:r>
              <a:rPr lang="en-US" dirty="0" err="1"/>
              <a:t>sem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Heading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Aliquam</a:t>
            </a:r>
            <a:r>
              <a:rPr lang="en-US" dirty="0"/>
              <a:t> vestibulum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cursus </a:t>
            </a:r>
            <a:r>
              <a:rPr lang="en-US" dirty="0" err="1"/>
              <a:t>risus</a:t>
            </a:r>
            <a:r>
              <a:rPr lang="en-US" dirty="0"/>
              <a:t> at </a:t>
            </a:r>
            <a:r>
              <a:rPr lang="en-US" dirty="0" err="1"/>
              <a:t>ultrices</a:t>
            </a:r>
            <a:r>
              <a:rPr lang="en-US" dirty="0"/>
              <a:t> mi tempus.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vitae et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diam </a:t>
            </a:r>
            <a:r>
              <a:rPr lang="en-US" dirty="0" err="1"/>
              <a:t>quam</a:t>
            </a:r>
            <a:r>
              <a:rPr lang="en-US" dirty="0"/>
              <a:t>. Eu mi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diam in. Vel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. Bibendum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</a:t>
            </a:r>
            <a:r>
              <a:rPr lang="en-US" dirty="0" err="1"/>
              <a:t>egestas</a:t>
            </a:r>
            <a:r>
              <a:rPr lang="en-US" dirty="0"/>
              <a:t>. Sem et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id porta.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integer. At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convallis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id. </a:t>
            </a:r>
            <a:r>
              <a:rPr lang="en-US" dirty="0" err="1"/>
              <a:t>Tortor</a:t>
            </a:r>
            <a:r>
              <a:rPr lang="en-US" dirty="0"/>
              <a:t> id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id.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at auctor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CF7357-2B3E-403C-AF1B-9C2D1D2AEE08}"/>
              </a:ext>
            </a:extLst>
          </p:cNvPr>
          <p:cNvSpPr txBox="1"/>
          <p:nvPr/>
        </p:nvSpPr>
        <p:spPr>
          <a:xfrm>
            <a:off x="4157331" y="2822944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Blank for now</a:t>
            </a:r>
          </a:p>
        </p:txBody>
      </p:sp>
    </p:spTree>
    <p:extLst>
      <p:ext uri="{BB962C8B-B14F-4D97-AF65-F5344CB8AC3E}">
        <p14:creationId xmlns:p14="http://schemas.microsoft.com/office/powerpoint/2010/main" val="215043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730D77-AE95-44CE-9A19-CC60DFF5B089}"/>
              </a:ext>
            </a:extLst>
          </p:cNvPr>
          <p:cNvSpPr txBox="1"/>
          <p:nvPr/>
        </p:nvSpPr>
        <p:spPr>
          <a:xfrm>
            <a:off x="4157331" y="2822944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Blank for now</a:t>
            </a:r>
          </a:p>
        </p:txBody>
      </p:sp>
    </p:spTree>
    <p:extLst>
      <p:ext uri="{BB962C8B-B14F-4D97-AF65-F5344CB8AC3E}">
        <p14:creationId xmlns:p14="http://schemas.microsoft.com/office/powerpoint/2010/main" val="370089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404867-1260-4B19-829A-9399B7A07D5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200" dirty="0"/>
              <a:t>Summary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58577-7CB9-4763-8804-F259DE83AEAD}"/>
              </a:ext>
            </a:extLst>
          </p:cNvPr>
          <p:cNvSpPr txBox="1"/>
          <p:nvPr/>
        </p:nvSpPr>
        <p:spPr>
          <a:xfrm>
            <a:off x="574158" y="5853223"/>
            <a:ext cx="6974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1 </a:t>
            </a:r>
            <a:r>
              <a:rPr lang="en-US" sz="1400" dirty="0"/>
              <a:t>footnote – Bibendum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tristique</a:t>
            </a:r>
            <a:r>
              <a:rPr lang="en-US" sz="1400" dirty="0"/>
              <a:t> et </a:t>
            </a:r>
            <a:r>
              <a:rPr lang="en-US" sz="1400" dirty="0" err="1"/>
              <a:t>egestas</a:t>
            </a:r>
            <a:r>
              <a:rPr lang="en-US" sz="1400" dirty="0"/>
              <a:t>.</a:t>
            </a:r>
          </a:p>
          <a:p>
            <a:r>
              <a:rPr lang="en-US" sz="1400" baseline="30000" dirty="0"/>
              <a:t>2 </a:t>
            </a:r>
            <a:r>
              <a:rPr lang="en-US" sz="1400" dirty="0"/>
              <a:t>footnote – </a:t>
            </a:r>
            <a:r>
              <a:rPr lang="en-US" sz="1400" dirty="0" err="1"/>
              <a:t>Netus</a:t>
            </a:r>
            <a:r>
              <a:rPr lang="en-US" sz="1400" dirty="0"/>
              <a:t> et </a:t>
            </a:r>
            <a:r>
              <a:rPr lang="en-US" sz="1400" dirty="0" err="1"/>
              <a:t>malesuada</a:t>
            </a:r>
            <a:r>
              <a:rPr lang="en-US" sz="1400" dirty="0"/>
              <a:t> fames ac </a:t>
            </a:r>
            <a:r>
              <a:rPr lang="en-US" sz="1400" dirty="0" err="1"/>
              <a:t>turpis</a:t>
            </a:r>
            <a:r>
              <a:rPr lang="en-US" sz="1400" dirty="0"/>
              <a:t> </a:t>
            </a:r>
            <a:r>
              <a:rPr lang="en-US" sz="1400" dirty="0" err="1"/>
              <a:t>egestas</a:t>
            </a:r>
            <a:r>
              <a:rPr lang="en-US" sz="1400" dirty="0"/>
              <a:t> integer. </a:t>
            </a:r>
          </a:p>
          <a:p>
            <a:r>
              <a:rPr lang="en-US" sz="1400" baseline="30000" dirty="0"/>
              <a:t>3 </a:t>
            </a:r>
            <a:r>
              <a:rPr lang="en-US" sz="1400" dirty="0"/>
              <a:t>footnote –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tristique</a:t>
            </a:r>
            <a:r>
              <a:rPr lang="en-US" sz="1400" dirty="0"/>
              <a:t> </a:t>
            </a:r>
            <a:r>
              <a:rPr lang="en-US" sz="1400" dirty="0" err="1"/>
              <a:t>nulla</a:t>
            </a:r>
            <a:r>
              <a:rPr lang="en-US" sz="1400" dirty="0"/>
              <a:t> </a:t>
            </a:r>
            <a:r>
              <a:rPr lang="en-US" sz="1400" dirty="0" err="1"/>
              <a:t>aliquet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 </a:t>
            </a:r>
            <a:r>
              <a:rPr lang="en-US" sz="1400" dirty="0" err="1"/>
              <a:t>tortor</a:t>
            </a:r>
            <a:r>
              <a:rPr lang="en-US" sz="1400" dirty="0"/>
              <a:t> at auctor </a:t>
            </a:r>
            <a:r>
              <a:rPr lang="en-US" sz="1400" dirty="0" err="1"/>
              <a:t>urna</a:t>
            </a:r>
            <a:r>
              <a:rPr lang="en-US" sz="1400" dirty="0"/>
              <a:t>.</a:t>
            </a:r>
            <a:endParaRPr lang="en-US" sz="1400" baseline="30000" dirty="0"/>
          </a:p>
          <a:p>
            <a:r>
              <a:rPr lang="en-US" sz="1400" dirty="0"/>
              <a:t> </a:t>
            </a:r>
            <a:endParaRPr lang="en-US" sz="1400" baseline="30000" dirty="0"/>
          </a:p>
        </p:txBody>
      </p:sp>
      <p:pic>
        <p:nvPicPr>
          <p:cNvPr id="5" name="Picture 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12192000" cy="37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488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289</Words>
  <Application>Microsoft Office PowerPoint</Application>
  <PresentationFormat>Widescreen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D'Aquila</dc:creator>
  <cp:lastModifiedBy>Kenneth D'Aquila</cp:lastModifiedBy>
  <cp:revision>4</cp:revision>
  <dcterms:created xsi:type="dcterms:W3CDTF">2020-09-17T15:53:31Z</dcterms:created>
  <dcterms:modified xsi:type="dcterms:W3CDTF">2020-09-17T16:04:49Z</dcterms:modified>
</cp:coreProperties>
</file>