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0328" autoAdjust="0"/>
  </p:normalViewPr>
  <p:slideViewPr>
    <p:cSldViewPr snapToGrid="0">
      <p:cViewPr varScale="1">
        <p:scale>
          <a:sx n="90" d="100"/>
          <a:sy n="90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FC92-5B72-4CD2-8797-D8D2312BE02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7989-A3E7-4F85-A3CE-D0D4725B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764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82B-C454-404C-90F6-FA47942E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BAF7-5FF7-4ABF-B44D-D16B827D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6248-3B35-4AB0-A3E7-5E86B20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85B-E560-400C-9ED5-C849CA79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2223-DFE4-4068-8180-0EDCE4E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B30-8F5F-44CF-B752-5FE7247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3A09-6D95-4F88-A83F-D589BB22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2E48-9DF0-4C49-9C30-827F08B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BF5-131E-4FA6-B435-C6DB574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712-FF63-4817-A70A-793CE73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97B4-0754-4670-9C81-4CD5ED6E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2E7A-61D3-4DEC-BC0E-7134DAA2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5206-BB31-43A7-B4EE-5142B67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E51-8DF6-479D-84E9-D52FA01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57C2-6CAC-49CB-B6AA-0B5217B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7-A92A-47DB-A7C4-D22918C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711-10DB-44C0-AB4F-3142436B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B900-D701-4F83-9060-E68D4B1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59BD-B418-4E18-8DEC-03AEEBE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36C4-32FD-49FC-AE51-7DBA5A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E8B0-C46F-41C4-8D12-5497C283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AA7D-DBEF-4B12-91C9-A3947199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44F4-6151-4C35-9FCE-712B21F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59A-73A3-4E6B-BAF5-A74B10D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B683-379E-4B8D-82FD-E468E50B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A81-BA29-4E6F-922B-1723C3D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27E5-8BD6-47BA-B146-1D82E608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859A9-B16E-47EF-AC4A-8BD31C3C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F2FC-981A-46A1-888C-36E22113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DA92-EB3D-4CBA-AE9D-C76F50A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74D-BA4C-425C-BDD7-03CFD04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ECE-E728-45DC-A1C2-56015A18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2552-23B0-46AE-9303-ECF9FFA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A767-255B-48FF-8463-2AB3BC88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CA842-D6D1-493D-866F-EBADA180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FAF7-8FF3-447F-A928-990DE693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8314-1510-4305-9893-0ABF6DF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84B9-3149-4D9A-A80A-BB12D10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DAD5-01F7-4B9F-A3C5-0CFAE9B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038-B100-4782-99C3-52A8F96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389E-93CF-451E-8721-F7B77BF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E53C2-E317-415C-AEB7-6F75C5D3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FD1D-2E6F-4E81-84FF-68134BA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93BE7-BB5D-4C6F-BBFF-A4C8DC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A4D2-E492-46A2-BA87-81E7146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0663-3111-4943-B878-BA756A97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CD0-6A97-46AC-9471-994CF36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BFD-5991-4ADF-AB0D-498AFFD9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CA1AD-293D-4B9B-9519-32DD6DD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891-8FB2-4A2D-BA14-47080DA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9754-1EB2-41AD-A06B-61FDCFF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4E83-ADA9-44BA-AAC5-6D4A7788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198A-D667-4EED-8E40-D48018D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D9D4-E747-469B-947C-7A63BE85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A418-2963-45E9-BE63-DE3CE422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9743-8D2C-4638-B44F-05F64C3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678F-B0DD-4CAA-9D60-630B9BB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FF01-9E2C-443A-A574-3A461F5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92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3991-7255-4C40-8EB9-180D458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5FFC-0831-4EDE-B6D0-5DF816E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140A-B65E-4BF5-95E6-B03DBD93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EE84-9572-4E0D-817A-09EF64E1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DC49-98FB-4E5C-8F8B-86DED0FE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450-2340-4E95-BE24-A8478EEBB915}"/>
              </a:ext>
            </a:extLst>
          </p:cNvPr>
          <p:cNvSpPr txBox="1">
            <a:spLocks/>
          </p:cNvSpPr>
          <p:nvPr/>
        </p:nvSpPr>
        <p:spPr>
          <a:xfrm>
            <a:off x="1524000" y="2457549"/>
            <a:ext cx="9144000" cy="9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C0C8-FFB6-43CE-B619-E735244D3A09}"/>
              </a:ext>
            </a:extLst>
          </p:cNvPr>
          <p:cNvSpPr txBox="1">
            <a:spLocks/>
          </p:cNvSpPr>
          <p:nvPr/>
        </p:nvSpPr>
        <p:spPr>
          <a:xfrm>
            <a:off x="4109357" y="3429000"/>
            <a:ext cx="3973286" cy="554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23360"/>
            <a:ext cx="12192000" cy="36575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 i="0">
                <a:solidFill>
                  <a:schemeClr val="tx1"/>
                </a:solidFill>
                <a:latin typeface="Calabri"/>
              </a:rPr>
              <a:t>09.21.20</a:t>
            </a:r>
          </a:p>
        </p:txBody>
      </p:sp>
    </p:spTree>
    <p:extLst>
      <p:ext uri="{BB962C8B-B14F-4D97-AF65-F5344CB8AC3E}">
        <p14:creationId xmlns:p14="http://schemas.microsoft.com/office/powerpoint/2010/main" val="21994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1F33-96B9-4509-9A7A-CA6E41DD9E62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Static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7CEDD-E645-490B-95B3-35F468B0340D}"/>
              </a:ext>
            </a:extLst>
          </p:cNvPr>
          <p:cNvSpPr txBox="1"/>
          <p:nvPr/>
        </p:nvSpPr>
        <p:spPr>
          <a:xfrm>
            <a:off x="738963" y="1339702"/>
            <a:ext cx="10807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Sed id semper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at in </a:t>
            </a:r>
            <a:r>
              <a:rPr lang="en-US" dirty="0" err="1"/>
              <a:t>tellus</a:t>
            </a:r>
            <a:r>
              <a:rPr lang="en-US" dirty="0"/>
              <a:t>. Massa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 </a:t>
            </a:r>
            <a:r>
              <a:rPr lang="en-US" dirty="0" err="1"/>
              <a:t>eget</a:t>
            </a:r>
            <a:r>
              <a:rPr lang="en-US" dirty="0"/>
              <a:t> est.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justo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Heading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aenean</a:t>
            </a:r>
            <a:r>
              <a:rPr lang="en-US" dirty="0"/>
              <a:t> sed </a:t>
            </a:r>
            <a:r>
              <a:rPr lang="en-US" dirty="0" err="1"/>
              <a:t>adipiscing</a:t>
            </a:r>
            <a:r>
              <a:rPr lang="en-US" dirty="0"/>
              <a:t> diam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pulvinar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Sem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in.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ac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Eu </a:t>
            </a:r>
            <a:r>
              <a:rPr lang="en-US" dirty="0" err="1"/>
              <a:t>sem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Heading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vestibulum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cursus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ultrices</a:t>
            </a:r>
            <a:r>
              <a:rPr lang="en-US" dirty="0"/>
              <a:t> mi tempus.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vitae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. Eu mi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diam in. Vel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. Bibendum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</a:t>
            </a:r>
            <a:r>
              <a:rPr lang="en-US" dirty="0" err="1"/>
              <a:t>egestas</a:t>
            </a:r>
            <a:r>
              <a:rPr lang="en-US" dirty="0"/>
              <a:t>. Sem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id porta.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integer. At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convallis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id. </a:t>
            </a:r>
            <a:r>
              <a:rPr lang="en-US" dirty="0" err="1"/>
              <a:t>Tortor</a:t>
            </a:r>
            <a:r>
              <a:rPr lang="en-US" dirty="0"/>
              <a:t> id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id.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at auctor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F7357-2B3E-403C-AF1B-9C2D1D2AEE08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21504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30D77-AE95-44CE-9A19-CC60DFF5B089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37008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04867-1260-4B19-829A-9399B7A07D5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58577-7CB9-4763-8804-F259DE83AEAD}"/>
              </a:ext>
            </a:extLst>
          </p:cNvPr>
          <p:cNvSpPr txBox="1"/>
          <p:nvPr/>
        </p:nvSpPr>
        <p:spPr>
          <a:xfrm>
            <a:off x="574158" y="5853223"/>
            <a:ext cx="697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/>
              <a:t>footnote – Bibendum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et </a:t>
            </a:r>
            <a:r>
              <a:rPr lang="en-US" sz="1400" dirty="0" err="1"/>
              <a:t>egestas</a:t>
            </a:r>
            <a:r>
              <a:rPr lang="en-US" sz="1400" dirty="0"/>
              <a:t>.</a:t>
            </a:r>
          </a:p>
          <a:p>
            <a:r>
              <a:rPr lang="en-US" sz="1400" baseline="30000" dirty="0"/>
              <a:t>2 </a:t>
            </a:r>
            <a:r>
              <a:rPr lang="en-US" sz="1400" dirty="0"/>
              <a:t>footnote – </a:t>
            </a:r>
            <a:r>
              <a:rPr lang="en-US" sz="1400" dirty="0" err="1"/>
              <a:t>Netus</a:t>
            </a:r>
            <a:r>
              <a:rPr lang="en-US" sz="1400" dirty="0"/>
              <a:t> et </a:t>
            </a:r>
            <a:r>
              <a:rPr lang="en-US" sz="1400" dirty="0" err="1"/>
              <a:t>malesuada</a:t>
            </a:r>
            <a:r>
              <a:rPr lang="en-US" sz="1400" dirty="0"/>
              <a:t> fames ac </a:t>
            </a:r>
            <a:r>
              <a:rPr lang="en-US" sz="1400" dirty="0" err="1"/>
              <a:t>turpis</a:t>
            </a:r>
            <a:r>
              <a:rPr lang="en-US" sz="1400" dirty="0"/>
              <a:t> </a:t>
            </a:r>
            <a:r>
              <a:rPr lang="en-US" sz="1400" dirty="0" err="1"/>
              <a:t>egestas</a:t>
            </a:r>
            <a:r>
              <a:rPr lang="en-US" sz="1400" dirty="0"/>
              <a:t> integer. </a:t>
            </a:r>
          </a:p>
          <a:p>
            <a:r>
              <a:rPr lang="en-US" sz="1400" baseline="30000" dirty="0"/>
              <a:t>3 </a:t>
            </a:r>
            <a:r>
              <a:rPr lang="en-US" sz="1400" dirty="0"/>
              <a:t>footnote –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aliquet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 at auctor </a:t>
            </a:r>
            <a:r>
              <a:rPr lang="en-US" sz="1400" dirty="0" err="1"/>
              <a:t>urna</a:t>
            </a:r>
            <a:r>
              <a:rPr lang="en-US" sz="1400" dirty="0"/>
              <a:t>.</a:t>
            </a:r>
            <a:endParaRPr lang="en-US" sz="1400" baseline="30000" dirty="0"/>
          </a:p>
          <a:p>
            <a:r>
              <a:rPr lang="en-US" sz="1400" dirty="0"/>
              <a:t> </a:t>
            </a:r>
            <a:endParaRPr lang="en-US" sz="1400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914400"/>
          <a:ext cx="1219169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61"/>
                <a:gridCol w="1523961"/>
                <a:gridCol w="1523961"/>
                <a:gridCol w="1523961"/>
                <a:gridCol w="1523961"/>
                <a:gridCol w="1523961"/>
                <a:gridCol w="1523961"/>
                <a:gridCol w="1523968"/>
              </a:tblGrid>
              <a:tr h="304800">
                <a:tc rowSpan="2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Category Name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Header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Header Name 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Header Name 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Header Name 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4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5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6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Col Name 7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192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4472C4"/>
                          </a:solidFill>
                        </a:rPr>
                        <a:t>384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4472C4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4472C4"/>
                          </a:solidFill>
                        </a:rPr>
                        <a:t>640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192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384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4472C4"/>
                          </a:solidFill>
                        </a:rPr>
                        <a:t>768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70C0"/>
                          </a:solidFill>
                        </a:rPr>
                        <a:t>112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70C0"/>
                          </a:solidFill>
                        </a:rPr>
                        <a:t>224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4472C4"/>
                          </a:solidFill>
                        </a:rPr>
                        <a:t>896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144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288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576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1152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640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000000"/>
                          </a:solidFill>
                        </a:rPr>
                        <a:t>1280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88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289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D'Aquila</dc:creator>
  <cp:lastModifiedBy>Kenneth D'Aquila</cp:lastModifiedBy>
  <cp:revision>4</cp:revision>
  <dcterms:created xsi:type="dcterms:W3CDTF">2020-09-17T15:53:31Z</dcterms:created>
  <dcterms:modified xsi:type="dcterms:W3CDTF">2020-09-17T16:04:49Z</dcterms:modified>
</cp:coreProperties>
</file>