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0" r:id="rId2"/>
    <p:sldId id="256" r:id="rId3"/>
    <p:sldId id="257" r:id="rId4"/>
    <p:sldId id="258" r:id="rId5"/>
    <p:sldId id="259" r:id="rId6"/>
    <p:sldId id="261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80328" autoAdjust="0"/>
  </p:normalViewPr>
  <p:slideViewPr>
    <p:cSldViewPr snapToGrid="0">
      <p:cViewPr varScale="1">
        <p:scale>
          <a:sx n="90" d="100"/>
          <a:sy n="90" d="100"/>
        </p:scale>
        <p:origin x="12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6FC92-5B72-4CD2-8797-D8D2312BE026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E87989-A3E7-4F85-A3CE-D0D4725B6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898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'1.0' encoding='UTF-8' standalone='yes'?>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  <a:p>
            <a:r>
              <a:rPr lang="en-US" dirty="0"/>
              <a:t>Notes</a:t>
            </a:r>
          </a:p>
          <a:p>
            <a:r>
              <a:rPr lang="en-US" dirty="0"/>
              <a:t>Notes</a:t>
            </a:r>
          </a:p>
          <a:p>
            <a:r>
              <a:rPr lang="en-US" dirty="0"/>
              <a:t>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E87989-A3E7-4F85-A3CE-D0D4725B6B3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97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  <a:p>
            <a:r>
              <a:rPr lang="en-US" dirty="0"/>
              <a:t>Notes</a:t>
            </a:r>
          </a:p>
          <a:p>
            <a:r>
              <a:rPr lang="en-US" dirty="0"/>
              <a:t>Notes</a:t>
            </a:r>
          </a:p>
          <a:p>
            <a:r>
              <a:rPr lang="en-US" dirty="0"/>
              <a:t>Notes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E87989-A3E7-4F85-A3CE-D0D4725B6B3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66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  <a:p>
            <a:r>
              <a:rPr lang="en-US" dirty="0"/>
              <a:t>Notes</a:t>
            </a:r>
          </a:p>
          <a:p>
            <a:r>
              <a:rPr lang="en-US" dirty="0"/>
              <a:t>Notes</a:t>
            </a:r>
          </a:p>
          <a:p>
            <a:r>
              <a:rPr lang="en-US" dirty="0"/>
              <a:t>Notes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E87989-A3E7-4F85-A3CE-D0D4725B6B3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90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  <a:p>
            <a:r>
              <a:t>Today is 09/21</a:t>
            </a:r>
          </a:p>
          <a:p/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E87989-A3E7-4F85-A3CE-D0D4725B6B3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787642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7F82B-C454-404C-90F6-FA47942E1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4FBAF7-5FF7-4ABF-B44D-D16B827DA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A6248-3B35-4AB0-A3E7-5E86B2015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45EB6-2657-4BEE-95FC-8F7EB4C1F5E1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0A85B-E560-400C-9ED5-C849CA79E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62223-DFE4-4068-8180-0EDCE4EBA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857A-DF52-444C-94F0-3B298CBFE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958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99B30-8F5F-44CF-B752-5FE7247B6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6B3A09-6D95-4F88-A83F-D589BB228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32E48-9DF0-4C49-9C30-827F08B0D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45EB6-2657-4BEE-95FC-8F7EB4C1F5E1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61BF5-131E-4FA6-B435-C6DB57418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99712-FF63-4817-A70A-793CE7348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857A-DF52-444C-94F0-3B298CBFE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90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EA97B4-0754-4670-9C81-4CD5ED6ECC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602E7A-61D3-4DEC-BC0E-7134DAA244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F5206-BB31-43A7-B4EE-5142B679C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45EB6-2657-4BEE-95FC-8F7EB4C1F5E1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D2E51-8DF6-479D-84E9-D52FA01F6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B57C2-6CAC-49CB-B6AA-0B5217BF6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857A-DF52-444C-94F0-3B298CBFE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303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CD2D7-A92A-47DB-A7C4-D22918CF0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F2711-10DB-44C0-AB4F-3142436BD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8B900-D701-4F83-9060-E68D4B100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45EB6-2657-4BEE-95FC-8F7EB4C1F5E1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059BD-B418-4E18-8DEC-03AEEBE06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936C4-32FD-49FC-AE51-7DBA5A050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857A-DF52-444C-94F0-3B298CBFE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21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7E8B0-C46F-41C4-8D12-5497C2832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AAA7D-DBEF-4B12-91C9-A39471999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144F4-6151-4C35-9FCE-712B21F30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45EB6-2657-4BEE-95FC-8F7EB4C1F5E1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CF59A-73A3-4E6B-BAF5-A74B10DA2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8B683-379E-4B8D-82FD-E468E50BE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857A-DF52-444C-94F0-3B298CBFE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79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04A81-BA29-4E6F-922B-1723C3D52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427E5-8BD6-47BA-B146-1D82E60894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859A9-B16E-47EF-AC4A-8BD31C3C4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2AF2FC-981A-46A1-888C-36E22113B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45EB6-2657-4BEE-95FC-8F7EB4C1F5E1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3DA92-EB3D-4CBA-AE9D-C76F50A6C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58774D-BA4C-425C-BDD7-03CFD04D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857A-DF52-444C-94F0-3B298CBFE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46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BDECE-E728-45DC-A1C2-56015A18A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482552-23B0-46AE-9303-ECF9FFA89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C6A767-255B-48FF-8463-2AB3BC880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ECA842-D6D1-493D-866F-EBADA18048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D8FAF7-8FF3-447F-A928-990DE69303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608314-1510-4305-9893-0ABF6DF8E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45EB6-2657-4BEE-95FC-8F7EB4C1F5E1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6984B9-3149-4D9A-A80A-BB12D1014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2EDAD5-01F7-4B9F-A3C5-0CFAE9B57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857A-DF52-444C-94F0-3B298CBFE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579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56038-B100-4782-99C3-52A8F966E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AB389E-93CF-451E-8721-F7B77BF78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45EB6-2657-4BEE-95FC-8F7EB4C1F5E1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4E53C2-E317-415C-AEB7-6F75C5D30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BFFD1D-2E6F-4E81-84FF-68134BA81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857A-DF52-444C-94F0-3B298CBFE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419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93BE7-BB5D-4C6F-BBFF-A4C8DC6C8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45EB6-2657-4BEE-95FC-8F7EB4C1F5E1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F2A4D2-E492-46A2-BA87-81E7146C2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40663-3111-4943-B878-BA756A97C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857A-DF52-444C-94F0-3B298CBFE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75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7ECD0-6A97-46AC-9471-994CF3666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DBBFD-5991-4ADF-AB0D-498AFFD9E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4CA1AD-293D-4B9B-9519-32DD6DDF59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C2F891-8FB2-4A2D-BA14-47080DAF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45EB6-2657-4BEE-95FC-8F7EB4C1F5E1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B19754-1EB2-41AD-A06B-61FDCFF52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E94E83-ADA9-44BA-AAC5-6D4A7788E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857A-DF52-444C-94F0-3B298CBFE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904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7198A-D667-4EED-8E40-D48018D4F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66D9D4-E747-469B-947C-7A63BE85A7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C6A418-2963-45E9-BE63-DE3CE4225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819743-8D2C-4638-B44F-05F64C307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45EB6-2657-4BEE-95FC-8F7EB4C1F5E1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46678F-B0DD-4CAA-9D60-630B9BBF5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91FF01-9E2C-443A-A574-3A461F510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857A-DF52-444C-94F0-3B298CBFE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1922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673991-7255-4C40-8EB9-180D4582F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75FFC-0831-4EDE-B6D0-5DF816EB4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0140A-B65E-4BF5-95E6-B03DBD934D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45EB6-2657-4BEE-95FC-8F7EB4C1F5E1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AEE84-9572-4E0D-817A-09EF64E1DC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FDC49-98FB-4E5C-8F8B-86DED0FE4B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A857A-DF52-444C-94F0-3B298CBFE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89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EC450-2340-4E95-BE24-A8478EEBB915}"/>
              </a:ext>
            </a:extLst>
          </p:cNvPr>
          <p:cNvSpPr txBox="1">
            <a:spLocks/>
          </p:cNvSpPr>
          <p:nvPr/>
        </p:nvSpPr>
        <p:spPr>
          <a:xfrm>
            <a:off x="1524000" y="2457549"/>
            <a:ext cx="9144000" cy="9714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DDC0C8-FFB6-43CE-B619-E735244D3A09}"/>
              </a:ext>
            </a:extLst>
          </p:cNvPr>
          <p:cNvSpPr txBox="1">
            <a:spLocks/>
          </p:cNvSpPr>
          <p:nvPr/>
        </p:nvSpPr>
        <p:spPr>
          <a:xfrm>
            <a:off x="4109357" y="3429000"/>
            <a:ext cx="3973286" cy="5544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The subtitle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4023360"/>
            <a:ext cx="12192000" cy="365759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2400" b="0" i="0">
                <a:solidFill>
                  <a:schemeClr val="tx1"/>
                </a:solidFill>
                <a:latin typeface="Calabri"/>
              </a:rPr>
              <a:t>09.21.20</a:t>
            </a:r>
          </a:p>
        </p:txBody>
      </p:sp>
    </p:spTree>
    <p:extLst>
      <p:ext uri="{BB962C8B-B14F-4D97-AF65-F5344CB8AC3E}">
        <p14:creationId xmlns:p14="http://schemas.microsoft.com/office/powerpoint/2010/main" val="2199478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341F33-96B9-4509-9A7A-CA6E41DD9E62}"/>
              </a:ext>
            </a:extLst>
          </p:cNvPr>
          <p:cNvSpPr txBox="1"/>
          <p:nvPr/>
        </p:nvSpPr>
        <p:spPr>
          <a:xfrm>
            <a:off x="0" y="0"/>
            <a:ext cx="12192000" cy="861774"/>
          </a:xfrm>
          <a:prstGeom prst="rect">
            <a:avLst/>
          </a:prstGeom>
          <a:solidFill>
            <a:schemeClr val="accent1"/>
          </a:solidFill>
        </p:spPr>
        <p:txBody>
          <a:bodyPr wrap="square" lIns="182880" tIns="182880" rIns="182880" bIns="182880" rtlCol="0">
            <a:spAutoFit/>
          </a:bodyPr>
          <a:lstStyle/>
          <a:p>
            <a:r>
              <a:rPr lang="en-US" sz="3200" dirty="0"/>
              <a:t>Static Slide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F7CEDD-E645-490B-95B3-35F468B0340D}"/>
              </a:ext>
            </a:extLst>
          </p:cNvPr>
          <p:cNvSpPr txBox="1"/>
          <p:nvPr/>
        </p:nvSpPr>
        <p:spPr>
          <a:xfrm>
            <a:off x="738963" y="1339702"/>
            <a:ext cx="1080799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Header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Sed id semper </a:t>
            </a:r>
            <a:r>
              <a:rPr lang="en-US" dirty="0" err="1"/>
              <a:t>risus</a:t>
            </a:r>
            <a:r>
              <a:rPr lang="en-US" dirty="0"/>
              <a:t> in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at in </a:t>
            </a:r>
            <a:r>
              <a:rPr lang="en-US" dirty="0" err="1"/>
              <a:t>tellus</a:t>
            </a:r>
            <a:r>
              <a:rPr lang="en-US" dirty="0"/>
              <a:t>. Massa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mi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dolor magna </a:t>
            </a:r>
            <a:r>
              <a:rPr lang="en-US" dirty="0" err="1"/>
              <a:t>eget</a:t>
            </a:r>
            <a:r>
              <a:rPr lang="en-US" dirty="0"/>
              <a:t> est.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justo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Heading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.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aenean</a:t>
            </a:r>
            <a:r>
              <a:rPr lang="en-US" dirty="0"/>
              <a:t> sed </a:t>
            </a:r>
            <a:r>
              <a:rPr lang="en-US" dirty="0" err="1"/>
              <a:t>adipiscing</a:t>
            </a:r>
            <a:r>
              <a:rPr lang="en-US" dirty="0"/>
              <a:t> diam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pulvinar </a:t>
            </a:r>
            <a:r>
              <a:rPr lang="en-US" dirty="0" err="1"/>
              <a:t>pellentesque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. Sem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in.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ac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. Eu </a:t>
            </a:r>
            <a:r>
              <a:rPr lang="en-US" dirty="0" err="1"/>
              <a:t>sem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Heading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Aliquam</a:t>
            </a:r>
            <a:r>
              <a:rPr lang="en-US" dirty="0"/>
              <a:t> vestibulum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cursus </a:t>
            </a:r>
            <a:r>
              <a:rPr lang="en-US" dirty="0" err="1"/>
              <a:t>risus</a:t>
            </a:r>
            <a:r>
              <a:rPr lang="en-US" dirty="0"/>
              <a:t> at </a:t>
            </a:r>
            <a:r>
              <a:rPr lang="en-US" dirty="0" err="1"/>
              <a:t>ultrices</a:t>
            </a:r>
            <a:r>
              <a:rPr lang="en-US" dirty="0"/>
              <a:t> mi tempus.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vitae et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diam </a:t>
            </a:r>
            <a:r>
              <a:rPr lang="en-US" dirty="0" err="1"/>
              <a:t>quam</a:t>
            </a:r>
            <a:r>
              <a:rPr lang="en-US" dirty="0"/>
              <a:t>. Eu mi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diam in. Vel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. Bibendum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</a:t>
            </a:r>
            <a:r>
              <a:rPr lang="en-US" dirty="0" err="1"/>
              <a:t>egestas</a:t>
            </a:r>
            <a:r>
              <a:rPr lang="en-US" dirty="0"/>
              <a:t>. Sem et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id porta.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integer. At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duis</a:t>
            </a:r>
            <a:r>
              <a:rPr lang="en-US" dirty="0"/>
              <a:t> convallis </a:t>
            </a:r>
            <a:r>
              <a:rPr lang="en-US" dirty="0" err="1"/>
              <a:t>convallis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id. </a:t>
            </a:r>
            <a:r>
              <a:rPr lang="en-US" dirty="0" err="1"/>
              <a:t>Tortor</a:t>
            </a:r>
            <a:r>
              <a:rPr lang="en-US" dirty="0"/>
              <a:t> id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id. </a:t>
            </a:r>
            <a:r>
              <a:rPr lang="en-US" dirty="0" err="1"/>
              <a:t>Ultricies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at auctor </a:t>
            </a:r>
            <a:r>
              <a:rPr lang="en-US" dirty="0" err="1"/>
              <a:t>urna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661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CF7357-2B3E-403C-AF1B-9C2D1D2AEE08}"/>
              </a:ext>
            </a:extLst>
          </p:cNvPr>
          <p:cNvSpPr txBox="1"/>
          <p:nvPr/>
        </p:nvSpPr>
        <p:spPr>
          <a:xfrm>
            <a:off x="4157331" y="2822944"/>
            <a:ext cx="3455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Blank for now</a:t>
            </a:r>
          </a:p>
        </p:txBody>
      </p:sp>
    </p:spTree>
    <p:extLst>
      <p:ext uri="{BB962C8B-B14F-4D97-AF65-F5344CB8AC3E}">
        <p14:creationId xmlns:p14="http://schemas.microsoft.com/office/powerpoint/2010/main" val="2150435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8730D77-AE95-44CE-9A19-CC60DFF5B089}"/>
              </a:ext>
            </a:extLst>
          </p:cNvPr>
          <p:cNvSpPr txBox="1"/>
          <p:nvPr/>
        </p:nvSpPr>
        <p:spPr>
          <a:xfrm>
            <a:off x="4157331" y="2822944"/>
            <a:ext cx="3455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Blank for now</a:t>
            </a:r>
          </a:p>
        </p:txBody>
      </p:sp>
    </p:spTree>
    <p:extLst>
      <p:ext uri="{BB962C8B-B14F-4D97-AF65-F5344CB8AC3E}">
        <p14:creationId xmlns:p14="http://schemas.microsoft.com/office/powerpoint/2010/main" val="3700893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404867-1260-4B19-829A-9399B7A07D5D}"/>
              </a:ext>
            </a:extLst>
          </p:cNvPr>
          <p:cNvSpPr txBox="1"/>
          <p:nvPr/>
        </p:nvSpPr>
        <p:spPr>
          <a:xfrm>
            <a:off x="0" y="0"/>
            <a:ext cx="12192000" cy="861774"/>
          </a:xfrm>
          <a:prstGeom prst="rect">
            <a:avLst/>
          </a:prstGeom>
          <a:solidFill>
            <a:schemeClr val="accent1"/>
          </a:solidFill>
        </p:spPr>
        <p:txBody>
          <a:bodyPr wrap="square" lIns="182880" tIns="182880" rIns="182880" bIns="182880" rtlCol="0">
            <a:spAutoFit/>
          </a:bodyPr>
          <a:lstStyle/>
          <a:p>
            <a:r>
              <a:rPr lang="en-US" sz="3200" dirty="0"/>
              <a:t>Summary Slide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B58577-7CB9-4763-8804-F259DE83AEAD}"/>
              </a:ext>
            </a:extLst>
          </p:cNvPr>
          <p:cNvSpPr txBox="1"/>
          <p:nvPr/>
        </p:nvSpPr>
        <p:spPr>
          <a:xfrm>
            <a:off x="574158" y="5853223"/>
            <a:ext cx="69749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30000" dirty="0"/>
              <a:t>1 </a:t>
            </a:r>
            <a:r>
              <a:rPr lang="en-US" sz="1400" dirty="0"/>
              <a:t>footnote – Bibendum </a:t>
            </a:r>
            <a:r>
              <a:rPr lang="en-US" sz="1400" dirty="0" err="1"/>
              <a:t>ut</a:t>
            </a:r>
            <a:r>
              <a:rPr lang="en-US" sz="1400" dirty="0"/>
              <a:t> </a:t>
            </a:r>
            <a:r>
              <a:rPr lang="en-US" sz="1400" dirty="0" err="1"/>
              <a:t>tristique</a:t>
            </a:r>
            <a:r>
              <a:rPr lang="en-US" sz="1400" dirty="0"/>
              <a:t> et </a:t>
            </a:r>
            <a:r>
              <a:rPr lang="en-US" sz="1400" dirty="0" err="1"/>
              <a:t>egestas</a:t>
            </a:r>
            <a:r>
              <a:rPr lang="en-US" sz="1400" dirty="0"/>
              <a:t>.</a:t>
            </a:r>
          </a:p>
          <a:p>
            <a:r>
              <a:rPr lang="en-US" sz="1400" baseline="30000" dirty="0"/>
              <a:t>2 </a:t>
            </a:r>
            <a:r>
              <a:rPr lang="en-US" sz="1400" dirty="0"/>
              <a:t>footnote – </a:t>
            </a:r>
            <a:r>
              <a:rPr lang="en-US" sz="1400" dirty="0" err="1"/>
              <a:t>Netus</a:t>
            </a:r>
            <a:r>
              <a:rPr lang="en-US" sz="1400" dirty="0"/>
              <a:t> et </a:t>
            </a:r>
            <a:r>
              <a:rPr lang="en-US" sz="1400" dirty="0" err="1"/>
              <a:t>malesuada</a:t>
            </a:r>
            <a:r>
              <a:rPr lang="en-US" sz="1400" dirty="0"/>
              <a:t> fames ac </a:t>
            </a:r>
            <a:r>
              <a:rPr lang="en-US" sz="1400" dirty="0" err="1"/>
              <a:t>turpis</a:t>
            </a:r>
            <a:r>
              <a:rPr lang="en-US" sz="1400" dirty="0"/>
              <a:t> </a:t>
            </a:r>
            <a:r>
              <a:rPr lang="en-US" sz="1400" dirty="0" err="1"/>
              <a:t>egestas</a:t>
            </a:r>
            <a:r>
              <a:rPr lang="en-US" sz="1400" dirty="0"/>
              <a:t> integer. </a:t>
            </a:r>
          </a:p>
          <a:p>
            <a:r>
              <a:rPr lang="en-US" sz="1400" baseline="30000" dirty="0"/>
              <a:t>3 </a:t>
            </a:r>
            <a:r>
              <a:rPr lang="en-US" sz="1400" dirty="0"/>
              <a:t>footnote – </a:t>
            </a:r>
            <a:r>
              <a:rPr lang="en-US" sz="1400" dirty="0" err="1"/>
              <a:t>Ultricies</a:t>
            </a:r>
            <a:r>
              <a:rPr lang="en-US" sz="1400" dirty="0"/>
              <a:t> </a:t>
            </a:r>
            <a:r>
              <a:rPr lang="en-US" sz="1400" dirty="0" err="1"/>
              <a:t>tristique</a:t>
            </a:r>
            <a:r>
              <a:rPr lang="en-US" sz="1400" dirty="0"/>
              <a:t> </a:t>
            </a:r>
            <a:r>
              <a:rPr lang="en-US" sz="1400" dirty="0" err="1"/>
              <a:t>nulla</a:t>
            </a:r>
            <a:r>
              <a:rPr lang="en-US" sz="1400" dirty="0"/>
              <a:t> </a:t>
            </a:r>
            <a:r>
              <a:rPr lang="en-US" sz="1400" dirty="0" err="1"/>
              <a:t>aliquet</a:t>
            </a:r>
            <a:r>
              <a:rPr lang="en-US" sz="1400" dirty="0"/>
              <a:t> </a:t>
            </a:r>
            <a:r>
              <a:rPr lang="en-US" sz="1400" dirty="0" err="1"/>
              <a:t>enim</a:t>
            </a:r>
            <a:r>
              <a:rPr lang="en-US" sz="1400" dirty="0"/>
              <a:t> </a:t>
            </a:r>
            <a:r>
              <a:rPr lang="en-US" sz="1400" dirty="0" err="1"/>
              <a:t>tortor</a:t>
            </a:r>
            <a:r>
              <a:rPr lang="en-US" sz="1400" dirty="0"/>
              <a:t> at auctor </a:t>
            </a:r>
            <a:r>
              <a:rPr lang="en-US" sz="1400" dirty="0" err="1"/>
              <a:t>urna</a:t>
            </a:r>
            <a:r>
              <a:rPr lang="en-US" sz="1400" dirty="0"/>
              <a:t>.</a:t>
            </a:r>
            <a:endParaRPr lang="en-US" sz="1400" baseline="30000" dirty="0"/>
          </a:p>
          <a:p>
            <a:r>
              <a:rPr lang="en-US" sz="1400" dirty="0"/>
              <a:t> </a:t>
            </a:r>
            <a:endParaRPr lang="en-US" sz="1400" baseline="30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914400"/>
          <a:ext cx="12191695" cy="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23961"/>
                <a:gridCol w="1523961"/>
                <a:gridCol w="1523961"/>
                <a:gridCol w="1523961"/>
                <a:gridCol w="1523961"/>
                <a:gridCol w="1523961"/>
                <a:gridCol w="1523961"/>
                <a:gridCol w="1523968"/>
              </a:tblGrid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000000"/>
                          </a:solidFill>
                        </a:rPr>
                        <a:t>Category Name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sz="800">
                          <a:solidFill>
                            <a:srgbClr val="000000"/>
                          </a:solidFill>
                        </a:rPr>
                        <a:t>Header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sz="800">
                          <a:solidFill>
                            <a:srgbClr val="000000"/>
                          </a:solidFill>
                        </a:rPr>
                        <a:t>None</a:t>
                      </a:r>
                    </a:p>
                  </a:txBody>
                  <a:tcPr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sz="800">
                          <a:solidFill>
                            <a:srgbClr val="000000"/>
                          </a:solidFill>
                        </a:rPr>
                        <a:t>None</a:t>
                      </a:r>
                    </a:p>
                  </a:txBody>
                  <a:tcPr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sz="800">
                          <a:solidFill>
                            <a:srgbClr val="000000"/>
                          </a:solidFill>
                        </a:rPr>
                        <a:t>None</a:t>
                      </a: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00000"/>
                          </a:solidFill>
                        </a:rPr>
                        <a:t>Header Name 1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00000"/>
                          </a:solidFill>
                        </a:rPr>
                        <a:t>Header Name 2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00000"/>
                          </a:solidFill>
                        </a:rPr>
                        <a:t>Header Name 3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r>
                        <a:rPr sz="800">
                          <a:solidFill>
                            <a:srgbClr val="000000"/>
                          </a:solidFill>
                        </a:rPr>
                        <a:t>None</a:t>
                      </a: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00000"/>
                          </a:solidFill>
                        </a:rPr>
                        <a:t>Col Name 1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00000"/>
                          </a:solidFill>
                        </a:rPr>
                        <a:t>Col Name 2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00000"/>
                          </a:solidFill>
                        </a:rPr>
                        <a:t>Col Name 3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00000"/>
                          </a:solidFill>
                        </a:rPr>
                        <a:t>Col Name 4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00000"/>
                          </a:solidFill>
                        </a:rPr>
                        <a:t>Col Name 5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00000"/>
                          </a:solidFill>
                        </a:rPr>
                        <a:t>Col Name 6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00000"/>
                          </a:solidFill>
                        </a:rPr>
                        <a:t>Col Name 7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00000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00000"/>
                          </a:solidFill>
                        </a:rPr>
                        <a:t>16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00000"/>
                          </a:solidFill>
                        </a:rPr>
                        <a:t>32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00000"/>
                          </a:solidFill>
                        </a:rPr>
                        <a:t>64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00000"/>
                          </a:solidFill>
                        </a:rPr>
                        <a:t>128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00000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00000"/>
                          </a:solidFill>
                        </a:rPr>
                        <a:t>16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FF0000"/>
                          </a:solidFill>
                        </a:rPr>
                        <a:t>32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00000"/>
                          </a:solidFill>
                        </a:rPr>
                        <a:t>64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00000"/>
                          </a:solidFill>
                        </a:rPr>
                        <a:t>128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00000"/>
                          </a:solidFill>
                        </a:rPr>
                        <a:t>256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00000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00000"/>
                          </a:solidFill>
                        </a:rPr>
                        <a:t>12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00000"/>
                          </a:solidFill>
                        </a:rPr>
                        <a:t>24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FF0000"/>
                          </a:solidFill>
                        </a:rPr>
                        <a:t>48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00000"/>
                          </a:solidFill>
                        </a:rPr>
                        <a:t>96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00000"/>
                          </a:solidFill>
                        </a:rPr>
                        <a:t>192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4472C4"/>
                          </a:solidFill>
                        </a:rPr>
                        <a:t>384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00000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FF0000"/>
                          </a:solidFill>
                        </a:rPr>
                        <a:t>16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00000"/>
                          </a:solidFill>
                        </a:rPr>
                        <a:t>32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FF0000"/>
                          </a:solidFill>
                        </a:rPr>
                        <a:t>64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00000"/>
                          </a:solidFill>
                        </a:rPr>
                        <a:t>128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00000"/>
                          </a:solidFill>
                        </a:rPr>
                        <a:t>256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4472C4"/>
                          </a:solidFill>
                        </a:rPr>
                        <a:t>512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00000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FF0000"/>
                          </a:solidFill>
                        </a:rPr>
                        <a:t>20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00000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FF0000"/>
                          </a:solidFill>
                        </a:rPr>
                        <a:t>80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00000"/>
                          </a:solidFill>
                        </a:rPr>
                        <a:t>160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00000"/>
                          </a:solidFill>
                        </a:rPr>
                        <a:t>320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4472C4"/>
                          </a:solidFill>
                        </a:rPr>
                        <a:t>640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00000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00000"/>
                          </a:solidFill>
                        </a:rPr>
                        <a:t>12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FF0000"/>
                          </a:solidFill>
                        </a:rPr>
                        <a:t>24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00000"/>
                          </a:solidFill>
                        </a:rPr>
                        <a:t>48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00000"/>
                          </a:solidFill>
                        </a:rPr>
                        <a:t>96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00000"/>
                          </a:solidFill>
                        </a:rPr>
                        <a:t>192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00000"/>
                          </a:solidFill>
                        </a:rPr>
                        <a:t>384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4472C4"/>
                          </a:solidFill>
                        </a:rPr>
                        <a:t>768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0000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00000"/>
                          </a:solidFill>
                        </a:rPr>
                        <a:t>14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FF0000"/>
                          </a:solidFill>
                        </a:rPr>
                        <a:t>28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070C0"/>
                          </a:solidFill>
                        </a:rPr>
                        <a:t>56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070C0"/>
                          </a:solidFill>
                        </a:rPr>
                        <a:t>112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070C0"/>
                          </a:solidFill>
                        </a:rPr>
                        <a:t>224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00000"/>
                          </a:solidFill>
                        </a:rPr>
                        <a:t>448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4472C4"/>
                          </a:solidFill>
                        </a:rPr>
                        <a:t>896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00000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00000"/>
                          </a:solidFill>
                        </a:rPr>
                        <a:t>16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00000"/>
                          </a:solidFill>
                        </a:rPr>
                        <a:t>32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00000"/>
                          </a:solidFill>
                        </a:rPr>
                        <a:t>64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00000"/>
                          </a:solidFill>
                        </a:rPr>
                        <a:t>128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00000"/>
                          </a:solidFill>
                        </a:rPr>
                        <a:t>256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00000"/>
                          </a:solidFill>
                        </a:rPr>
                        <a:t>512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00000"/>
                          </a:solidFill>
                        </a:rPr>
                        <a:t>1024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00000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00000"/>
                          </a:solidFill>
                        </a:rPr>
                        <a:t>18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00000"/>
                          </a:solidFill>
                        </a:rPr>
                        <a:t>36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00000"/>
                          </a:solidFill>
                        </a:rPr>
                        <a:t>72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00000"/>
                          </a:solidFill>
                        </a:rPr>
                        <a:t>144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00000"/>
                          </a:solidFill>
                        </a:rPr>
                        <a:t>288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00000"/>
                          </a:solidFill>
                        </a:rPr>
                        <a:t>576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00000"/>
                          </a:solidFill>
                        </a:rPr>
                        <a:t>1152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00000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00000"/>
                          </a:solidFill>
                        </a:rPr>
                        <a:t>20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00000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00000"/>
                          </a:solidFill>
                        </a:rPr>
                        <a:t>80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00000"/>
                          </a:solidFill>
                        </a:rPr>
                        <a:t>160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00000"/>
                          </a:solidFill>
                        </a:rPr>
                        <a:t>320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00000"/>
                          </a:solidFill>
                        </a:rPr>
                        <a:t>640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800">
                          <a:solidFill>
                            <a:srgbClr val="000000"/>
                          </a:solidFill>
                        </a:rPr>
                        <a:t>1280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5748826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289</Words>
  <Application>Microsoft Office PowerPoint</Application>
  <PresentationFormat>Widescreen</PresentationFormat>
  <Paragraphs>38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Kenneth D'Aquila</dc:creator>
  <cp:lastModifiedBy>Kenneth D'Aquila</cp:lastModifiedBy>
  <cp:revision>4</cp:revision>
  <dcterms:created xsi:type="dcterms:W3CDTF">2020-09-17T15:53:31Z</dcterms:created>
  <dcterms:modified xsi:type="dcterms:W3CDTF">2020-09-17T16:04:49Z</dcterms:modified>
</cp:coreProperties>
</file>