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86" r:id="rId1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37B"/>
    <a:srgbClr val="363E49"/>
    <a:srgbClr val="E9E9E9"/>
    <a:srgbClr val="A9A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jl, licht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50" autoAdjust="0"/>
  </p:normalViewPr>
  <p:slideViewPr>
    <p:cSldViewPr snapToGrid="0">
      <p:cViewPr>
        <p:scale>
          <a:sx n="109" d="100"/>
          <a:sy n="109" d="100"/>
        </p:scale>
        <p:origin x="-1690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2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7B60-EAD3-44E3-A0DB-3C028CDA1D37}" type="datetimeFigureOut">
              <a:rPr lang="en-GB" sz="1000" smtClean="0"/>
              <a:t>05/09/2019</a:t>
            </a:fld>
            <a:endParaRPr lang="en-GB" sz="10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39D76-17AD-43F8-9583-4A8601CB80D8}" type="slidenum">
              <a:rPr lang="en-GB" sz="1000" smtClean="0"/>
              <a:t>‹#›</a:t>
            </a:fld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2908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947A3C83-8C02-4DA2-BA50-24B53D6F9078}" type="datetimeFigureOut">
              <a:rPr lang="en-GB" smtClean="0"/>
              <a:pPr/>
              <a:t>05/09/2019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760413"/>
            <a:ext cx="7197726" cy="4049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29000" y="5004486"/>
            <a:ext cx="5400000" cy="3405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B9F6620-B981-4A4B-9C62-26D88CBA3EA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1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614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9pPr>
          </a:lstStyle>
          <a:p>
            <a:fld id="{5FA5569D-E4D1-4173-B1BA-7CC2AEC14514}" type="datetime1">
              <a:rPr lang="nl-NL" altLang="nl-NL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5-9-2019</a:t>
            </a:fld>
            <a:endParaRPr lang="nl-NL" altLang="nl-NL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9pPr>
          </a:lstStyle>
          <a:p>
            <a:fld id="{27840190-5D12-4E3F-B4D8-95A746F2FBC9}" type="slidenum">
              <a:rPr lang="nl-NL" altLang="nl-NL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nl-NL" altLang="nl-NL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3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6"/>
          <a:stretch/>
        </p:blipFill>
        <p:spPr>
          <a:xfrm>
            <a:off x="1" y="1228288"/>
            <a:ext cx="9144000" cy="391521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07383"/>
            <a:ext cx="1566862" cy="68071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787"/>
            <a:ext cx="9144000" cy="5516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113" y="983668"/>
            <a:ext cx="7344000" cy="394200"/>
          </a:xfrm>
        </p:spPr>
        <p:txBody>
          <a:bodyPr anchor="ctr" anchorCtr="0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00113" y="1462434"/>
            <a:ext cx="7344000" cy="29084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660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één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7877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Tekst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4"/>
          </p:nvPr>
        </p:nvSpPr>
        <p:spPr>
          <a:xfrm>
            <a:off x="900112" y="2005012"/>
            <a:ext cx="3528000" cy="253841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4" name="Tijdelijke aanduiding voor tekst 12"/>
          <p:cNvSpPr>
            <a:spLocks noGrp="1"/>
          </p:cNvSpPr>
          <p:nvPr>
            <p:ph type="body" sz="quarter" idx="15"/>
          </p:nvPr>
        </p:nvSpPr>
        <p:spPr>
          <a:xfrm>
            <a:off x="4715888" y="2005012"/>
            <a:ext cx="3528000" cy="253841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54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3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4715888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7" name="Tijdelijke aanduiding voor tekst 12"/>
          <p:cNvSpPr>
            <a:spLocks noGrp="1"/>
          </p:cNvSpPr>
          <p:nvPr>
            <p:ph type="body" sz="quarter" idx="15"/>
          </p:nvPr>
        </p:nvSpPr>
        <p:spPr>
          <a:xfrm>
            <a:off x="900112" y="2131032"/>
            <a:ext cx="3528000" cy="241239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4715888" y="2131032"/>
            <a:ext cx="3528000" cy="241239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1948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éé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40528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2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4715888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5"/>
          </p:nvPr>
        </p:nvSpPr>
        <p:spPr>
          <a:xfrm>
            <a:off x="900112" y="2131032"/>
            <a:ext cx="3528000" cy="241239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quarter" idx="16"/>
          </p:nvPr>
        </p:nvSpPr>
        <p:spPr>
          <a:xfrm>
            <a:off x="4715888" y="2131032"/>
            <a:ext cx="3528000" cy="241239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0134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1444765"/>
            <a:ext cx="9144000" cy="3225829"/>
          </a:xfrm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6520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Me: amith.shivantha@conxillium.com | 15-02-2019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3857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2/15/2019</a:t>
            </a:r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Me: amith.shivantha@conxillium.com | 15-02-2019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787"/>
            <a:ext cx="9144000" cy="551688"/>
          </a:xfrm>
          <a:prstGeom prst="rect">
            <a:avLst/>
          </a:prstGeom>
        </p:spPr>
      </p:pic>
      <p:sp>
        <p:nvSpPr>
          <p:cNvPr id="18" name="Rechthoek 17"/>
          <p:cNvSpPr/>
          <p:nvPr userDrawn="1"/>
        </p:nvSpPr>
        <p:spPr>
          <a:xfrm>
            <a:off x="0" y="4850597"/>
            <a:ext cx="9144000" cy="292903"/>
          </a:xfrm>
          <a:prstGeom prst="rect">
            <a:avLst/>
          </a:prstGeom>
          <a:solidFill>
            <a:srgbClr val="A9A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157788" y="4936296"/>
            <a:ext cx="30861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Me: amith.shivantha@conxillium.com | 15-02-2019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00113" y="4938219"/>
            <a:ext cx="16030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312FD3F2-2B1B-4E95-8F0B-9B39090626D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0" y="4670595"/>
            <a:ext cx="9144000" cy="180002"/>
          </a:xfrm>
          <a:prstGeom prst="rect">
            <a:avLst/>
          </a:prstGeom>
          <a:solidFill>
            <a:srgbClr val="363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4" y="2005012"/>
            <a:ext cx="7343775" cy="2538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07383"/>
            <a:ext cx="1566862" cy="6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57" r:id="rId8"/>
    <p:sldLayoutId id="2147483658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5000"/>
        </a:lnSpc>
        <a:spcBef>
          <a:spcPts val="0"/>
        </a:spcBef>
        <a:buClr>
          <a:srgbClr val="A41E34"/>
        </a:buClr>
        <a:buSzPct val="60000"/>
        <a:buFont typeface="Wingdings 2" panose="05020102010507070707" pitchFamily="18" charset="2"/>
        <a:buChar char="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0850" indent="-18415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286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8064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9842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263" userDrawn="1">
          <p15:clr>
            <a:srgbClr val="F26B43"/>
          </p15:clr>
        </p15:guide>
        <p15:guide id="2" pos="567" userDrawn="1">
          <p15:clr>
            <a:srgbClr val="F26B43"/>
          </p15:clr>
        </p15:guide>
        <p15:guide id="3" orient="horz" pos="2862" userDrawn="1">
          <p15:clr>
            <a:srgbClr val="F26B43"/>
          </p15:clr>
        </p15:guide>
        <p15:guide id="4" pos="51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nodejs.org/docs/latest-v9.x/api/o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Conxillium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8046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7E40B-7818-4A2C-893A-93331019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91D0443-06DF-4242-A1FC-F7DB314A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4" y="1676945"/>
            <a:ext cx="7343775" cy="1624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js is well matuared. Can build anything.. Search You fill find them... </a:t>
            </a:r>
            <a:r>
              <a:rPr lang="nl-NL" sz="1200" dirty="0" smtClean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</a:t>
            </a:r>
            <a:endParaRPr lang="nl-NL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nl-NL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24D0B6C7-03E3-4C6C-84FE-6051096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Me: amith.shivantha@conxillium.com | 15-02-2019</a:t>
            </a:r>
            <a:endParaRPr lang="en-US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191D0443-06DF-4242-A1FC-F7DB314A3EA8}"/>
              </a:ext>
            </a:extLst>
          </p:cNvPr>
          <p:cNvSpPr txBox="1">
            <a:spLocks/>
          </p:cNvSpPr>
          <p:nvPr/>
        </p:nvSpPr>
        <p:spPr>
          <a:xfrm>
            <a:off x="7210125" y="4131511"/>
            <a:ext cx="2932409" cy="81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A41E34"/>
              </a:buClr>
              <a:buSzPct val="60000"/>
              <a:buFont typeface="Wingdings 2" panose="05020102010507070707" pitchFamily="18" charset="2"/>
              <a:buChar char="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8415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064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842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800" b="1" dirty="0" smtClean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Thank </a:t>
            </a:r>
            <a:r>
              <a:rPr lang="nl-NL" sz="2800" b="1" dirty="0" smtClean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You</a:t>
            </a:r>
            <a:endParaRPr lang="nl-NL" sz="2800" dirty="0" smtClean="0">
              <a:solidFill>
                <a:srgbClr val="7030A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72" y="1436649"/>
            <a:ext cx="1622128" cy="175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46" y="2118717"/>
            <a:ext cx="2230668" cy="6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11" y="2621338"/>
            <a:ext cx="1690470" cy="88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46" y="3062966"/>
            <a:ext cx="1554247" cy="1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8" y="2012074"/>
            <a:ext cx="2942764" cy="248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JS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/>
          <a:lstStyle/>
          <a:p>
            <a:pPr marL="0" indent="0">
              <a:buNone/>
            </a:pPr>
            <a:r>
              <a:rPr lang="en-GB" altLang="nl-NL" sz="1800" dirty="0" smtClean="0">
                <a:solidFill>
                  <a:srgbClr val="C00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  <a:p>
            <a:pPr marL="0" indent="0">
              <a:buNone/>
            </a:pPr>
            <a:endParaRPr lang="en-GB" altLang="nl-NL" sz="1800" dirty="0" smtClean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Node.js</a:t>
            </a:r>
            <a:endParaRPr lang="en-GB" altLang="nl-NL" sz="1400" dirty="0" smtClean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 Module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 Package Manager (NPM)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 of </a:t>
            </a:r>
            <a:r>
              <a:rPr lang="en-GB" altLang="nl-NL" sz="1400" dirty="0" err="1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Package.json</a:t>
            </a:r>
            <a:endParaRPr lang="en-GB" altLang="nl-NL" sz="1400" dirty="0" smtClean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Simple REST API with </a:t>
            </a:r>
            <a:r>
              <a:rPr lang="en-GB" altLang="nl-NL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 + Express</a:t>
            </a:r>
            <a:endParaRPr lang="en-GB" altLang="nl-NL" sz="1400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JS – What is?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is not a framework, it just a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 </a:t>
            </a:r>
            <a:r>
              <a:rPr 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executing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code.</a:t>
            </a:r>
          </a:p>
          <a:p>
            <a:pPr marL="0" indent="0">
              <a:buNone/>
            </a:pPr>
            <a:endParaRPr lang="en-GB" altLang="nl-NL" sz="14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1. JavaScript everywhere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</a:t>
            </a:r>
            <a:r>
              <a:rPr lang="en-GB" altLang="nl-NL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2. Superfast and highly scalable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3. Great for prototyping and agile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</a:t>
            </a:r>
            <a:r>
              <a:rPr lang="en-GB" altLang="nl-NL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4. large ecosystem of open-source libs (NPM)</a:t>
            </a:r>
            <a:endParaRPr lang="en-GB" altLang="nl-NL" sz="1400" dirty="0"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07" y="2181225"/>
            <a:ext cx="1647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JS – What is?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a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++ program which wraps chromes v8 JavaScript engine.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 threaded, non-blocking Asynchronous architecture by default.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Ideal for I/O intensive apps, not for CPU-intensive apps (video processing)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377" y="2774175"/>
            <a:ext cx="3200400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Module System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 a </a:t>
            </a:r>
            <a:r>
              <a:rPr 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object, same as </a:t>
            </a:r>
            <a:r>
              <a:rPr 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in browser.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Encapsulate code inside modules.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54681" y="2571750"/>
            <a:ext cx="27813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Core useful modules  { Coding…  }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node </a:t>
            </a:r>
            <a:r>
              <a:rPr lang="en-US" sz="1400" dirty="0">
                <a:hlinkClick r:id="rId3"/>
              </a:rPr>
              <a:t>https://nodejs.org/en/download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  &gt;&gt;node –version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{ Coding…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try out several core modules… [ 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os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, fs, http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://nodejs.org/docs/latest-v9.x/api/os.html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Node Package Manager ( NPM )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Installed with node, check &gt;&gt;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sz="1400" dirty="0">
                <a:hlinkClick r:id="rId3"/>
              </a:rPr>
              <a:t>https://www.npmjs.com/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is a package manager for Node.js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packages, </a:t>
            </a:r>
            <a:r>
              <a:rPr lang="en-US" sz="1400" b="1" dirty="0" err="1"/>
              <a:t>npm</a:t>
            </a:r>
            <a:r>
              <a:rPr lang="en-US" sz="1400" dirty="0"/>
              <a:t> is the world's largest Software Registry. The registry contains over 800,000 code </a:t>
            </a:r>
            <a:r>
              <a:rPr lang="en-US" sz="1400" dirty="0" smtClean="0"/>
              <a:t>packages.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 new Project with 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.. &gt;&gt;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a package and use it (Coding..)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9" y="1528763"/>
            <a:ext cx="1304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Package.json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Dependancies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Dev-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Dependancies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 scripts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Semantic 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Versioining</a:t>
            </a:r>
            <a:endParaRPr lang="en-US" sz="1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23" y="1005227"/>
            <a:ext cx="4418437" cy="363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RESTful API’s using Express.js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express &gt;&gt; </a:t>
            </a:r>
            <a:r>
              <a:rPr 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I express</a:t>
            </a:r>
            <a:r>
              <a:rPr lang="en-US" sz="1400" dirty="0"/>
              <a:t> </a:t>
            </a:r>
            <a:r>
              <a:rPr lang="en-US" sz="1400" dirty="0" smtClean="0"/>
              <a:t>(Coding…)</a:t>
            </a:r>
            <a:endParaRPr 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Me: amith.shivantha@conxillium.com | 06-09-2019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5638" y="1556574"/>
            <a:ext cx="2305196" cy="12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xillium 16-9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Conxillium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 template Conxillium 16-9.potx" id="{6DB8362A-A2CB-46FE-B64D-A9B0743465BB}" vid="{998AC561-E5DF-4704-9953-4213F0494DC5}"/>
    </a:ext>
  </a:extLst>
</a:theme>
</file>

<file path=ppt/theme/theme2.xml><?xml version="1.0" encoding="utf-8"?>
<a:theme xmlns:a="http://schemas.openxmlformats.org/drawingml/2006/main" name="Kantoorthema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Conxillium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8CC95CE96D242A0668EF9915EEA2C" ma:contentTypeVersion="6" ma:contentTypeDescription="Create a new document." ma:contentTypeScope="" ma:versionID="55e59a794328b3e4bcf2782f15e54dc3">
  <xsd:schema xmlns:xsd="http://www.w3.org/2001/XMLSchema" xmlns:xs="http://www.w3.org/2001/XMLSchema" xmlns:p="http://schemas.microsoft.com/office/2006/metadata/properties" xmlns:ns2="http://schemas.microsoft.com/sharepoint/v3/fields" xmlns:ns3="1b183af2-252a-428a-85ce-7787bc2c08a2" xmlns:ns4="b519bfaa-c0c7-4e6a-aa82-e9aa5ea6c5d8" targetNamespace="http://schemas.microsoft.com/office/2006/metadata/properties" ma:root="true" ma:fieldsID="713a63b84f7ce60ae96c211c41c54e40" ns2:_="" ns3:_="" ns4:_="">
    <xsd:import namespace="http://schemas.microsoft.com/sharepoint/v3/fields"/>
    <xsd:import namespace="1b183af2-252a-428a-85ce-7787bc2c08a2"/>
    <xsd:import namespace="b519bfaa-c0c7-4e6a-aa82-e9aa5ea6c5d8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Classificatie" minOccurs="0"/>
                <xsd:element ref="ns4:SharedWithUsers" minOccurs="0"/>
                <xsd:element ref="ns4:SharedWithDetails" minOccurs="0"/>
                <xsd:element ref="ns4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83af2-252a-428a-85ce-7787bc2c08a2" elementFormDefault="qualified">
    <xsd:import namespace="http://schemas.microsoft.com/office/2006/documentManagement/types"/>
    <xsd:import namespace="http://schemas.microsoft.com/office/infopath/2007/PartnerControls"/>
    <xsd:element name="Classificatie" ma:index="9" nillable="true" ma:displayName="Classificatie" ma:default="Intern" ma:format="Dropdown" ma:internalName="Classificatie">
      <xsd:simpleType>
        <xsd:restriction base="dms:Choice">
          <xsd:enumeration value="Publiek"/>
          <xsd:enumeration value="Intern"/>
          <xsd:enumeration value="Vertrouwelijk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9bfaa-c0c7-4e6a-aa82-e9aa5ea6c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Classificatie xmlns="1b183af2-252a-428a-85ce-7787bc2c08a2">Intern</Classificatie>
  </documentManagement>
</p:properties>
</file>

<file path=customXml/itemProps1.xml><?xml version="1.0" encoding="utf-8"?>
<ds:datastoreItem xmlns:ds="http://schemas.openxmlformats.org/officeDocument/2006/customXml" ds:itemID="{90F41880-1D3E-406A-BF65-1083B937C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1b183af2-252a-428a-85ce-7787bc2c08a2"/>
    <ds:schemaRef ds:uri="b519bfaa-c0c7-4e6a-aa82-e9aa5ea6c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904325-CE43-4EAF-80EE-64741C1EB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12879-96C6-485C-9156-51D63BE5C1C6}">
  <ds:schemaRefs>
    <ds:schemaRef ds:uri="http://schemas.microsoft.com/office/2006/documentManagement/types"/>
    <ds:schemaRef ds:uri="1b183af2-252a-428a-85ce-7787bc2c08a2"/>
    <ds:schemaRef ds:uri="http://purl.org/dc/terms/"/>
    <ds:schemaRef ds:uri="http://schemas.openxmlformats.org/package/2006/metadata/core-properties"/>
    <ds:schemaRef ds:uri="http://purl.org/dc/dcmitype/"/>
    <ds:schemaRef ds:uri="b519bfaa-c0c7-4e6a-aa82-e9aa5ea6c5d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271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Conxillium 16-9</vt:lpstr>
      <vt:lpstr>Conxillium</vt:lpstr>
      <vt:lpstr>Node JS</vt:lpstr>
      <vt:lpstr>Node JS – What is?</vt:lpstr>
      <vt:lpstr>Node JS – What is?</vt:lpstr>
      <vt:lpstr>Node Module System</vt:lpstr>
      <vt:lpstr>Node Core useful modules  { Coding…  }</vt:lpstr>
      <vt:lpstr>Node Package Manager ( NPM )</vt:lpstr>
      <vt:lpstr>Package.json</vt:lpstr>
      <vt:lpstr>RESTful API’s using Express.js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Veronica</dc:creator>
  <cp:lastModifiedBy>conxillium-amith</cp:lastModifiedBy>
  <cp:revision>252</cp:revision>
  <dcterms:created xsi:type="dcterms:W3CDTF">2016-09-15T07:34:49Z</dcterms:created>
  <dcterms:modified xsi:type="dcterms:W3CDTF">2019-09-05T11:43:06Z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0x010100C6D8CC95CE96D242A0668EF9915EEA2C</vt:lpwstr>
  </property>
</Properties>
</file>