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4626"/>
  </p:normalViewPr>
  <p:slideViewPr>
    <p:cSldViewPr snapToGrid="0" snapToObjects="1">
      <p:cViewPr varScale="1">
        <p:scale>
          <a:sx n="85" d="100"/>
          <a:sy n="85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34F-9081-0F48-9CF9-9AEA659E2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F2843-DDD7-0E45-B863-C8702ED42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3993-CE3E-AE4C-9D01-2CEE5610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39BB-88A3-434C-AC6B-71FF47E0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0062-63B9-D64C-BFFD-A2DB510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A489-87F5-7044-84A1-3AB3AA0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AA39A-6096-0D4A-812F-7F147EEC0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8A52-C9AA-3D42-9F5C-CE22F913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E9F4-1227-684C-AE17-ECE3020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BA79-0EDD-294F-B7D0-FC70FA3C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85F2E-B5BE-BC46-8173-C0495378A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5772F-1C6B-CA44-B955-62B0B9A17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B48F-73FC-A949-865D-0ED3CC0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E37C1-3E23-7245-B0DA-BFE998F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0028-F2AB-BD47-807E-919D682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DFDA-6F25-6F4F-9A8F-38717235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E74A-57D7-8448-A208-8FA95088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3B61-8380-5D4C-8590-C53CCBE5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33CF-C5B9-6B4F-B891-1AB75E33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3B09-C44F-9248-83FE-8C398352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3C27-A844-114A-B121-B8033537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C815D-196F-6145-A3DE-E80CF62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B20C-3051-4447-A400-5920496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547B-2FFD-7E48-9C33-7D0E6A5F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FE82-9821-8B45-9E34-4D281A91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5B67-6646-7B4B-B599-0F367A2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4E5B-5A91-F245-AEBD-988E44407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6D956-01C3-EC45-93F1-1CC2F19F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536A-BD4E-104D-9CB4-35EA4CC3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F62E1-4E12-DD4F-B9C1-43D64ADA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075A-F1E8-8B46-9EEC-AD0B7C2C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6086-0950-6643-B6CF-221DCBF4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93FE-9083-C94D-A137-984617628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2591F-0AB4-644D-8235-A64A3BA38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08073-6B9E-1945-85C5-D2DD38B70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1AA3-CAC3-1144-8A43-D81B637F6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2CD0A-71CE-7947-B3D6-CDA2DFA8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D608C-9637-B347-9346-41F9C125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45099-BA57-7547-8ED5-6307E56D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158C-2BC0-924B-A955-3FA573FC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6664E-6B1C-C243-B259-8A929DF2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F8B69-5352-2044-BEB3-E1D753AF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18F27-6E03-A347-BC3A-79C4AE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26D80-C8F0-6C49-8DB7-99C7DB73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A88B3-1D88-DE4D-9B9D-C30D8911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CB5F-C285-F249-A199-B7D9AC79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466E-337D-2349-8E6B-2F806A23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75BD-7F05-5F42-9FEB-1E317C12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87394-46C2-024F-993A-3C97E5A9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C0CE-B99F-BB49-B3D2-2FE6FC0E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6A306-391F-C04E-A997-E83CEE7F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CEEC6-FBC6-0640-A968-DEA481AA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3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9DAD-7A54-7846-9EB9-6585ACC6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89255-217F-DB47-B5D1-C6D6E9D3C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DD23-79FA-294E-B83D-FD2D9058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2FCAE-393E-5E46-9372-47230B71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D2530-AEA5-7E4B-AAD5-C800705A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14DE4-0105-7B4A-8CD3-18B4BE00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177E1-44C8-294C-80F2-49D5BA61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D08E-3733-E449-95B2-C89425C6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B55B-A985-8043-85B8-D7CC17E72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7B3F-26F9-DB43-A84A-62DA052641F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D73F-1B04-FB45-AE8B-0C7865C3E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C550-E02B-1147-88AD-6BF52C173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1B9C-7294-3E46-99CF-85D1C855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1FED4-064C-4E4D-ABA6-688B73B0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800100"/>
            <a:ext cx="12090400" cy="5257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8AD6C0-C4AD-2C4B-BE19-5D4574BB8589}"/>
              </a:ext>
            </a:extLst>
          </p:cNvPr>
          <p:cNvSpPr/>
          <p:nvPr/>
        </p:nvSpPr>
        <p:spPr>
          <a:xfrm>
            <a:off x="1906407" y="4133680"/>
            <a:ext cx="151040" cy="25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52F99-41D1-F04E-B282-C9C8D6D17275}"/>
              </a:ext>
            </a:extLst>
          </p:cNvPr>
          <p:cNvSpPr/>
          <p:nvPr/>
        </p:nvSpPr>
        <p:spPr>
          <a:xfrm flipH="1">
            <a:off x="1263580" y="2921975"/>
            <a:ext cx="45719" cy="99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E388E-C95E-8349-9723-63762DA07D65}"/>
              </a:ext>
            </a:extLst>
          </p:cNvPr>
          <p:cNvSpPr/>
          <p:nvPr/>
        </p:nvSpPr>
        <p:spPr>
          <a:xfrm>
            <a:off x="1895211" y="5454688"/>
            <a:ext cx="151040" cy="25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8879F-AABF-9742-9BD6-3C654AC92C97}"/>
              </a:ext>
            </a:extLst>
          </p:cNvPr>
          <p:cNvSpPr/>
          <p:nvPr/>
        </p:nvSpPr>
        <p:spPr>
          <a:xfrm>
            <a:off x="1158259" y="2769575"/>
            <a:ext cx="151040" cy="25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BA7672-0567-EA4D-92FA-F4DE0F5B1F2F}"/>
              </a:ext>
            </a:extLst>
          </p:cNvPr>
          <p:cNvSpPr/>
          <p:nvPr/>
        </p:nvSpPr>
        <p:spPr>
          <a:xfrm>
            <a:off x="8894321" y="3136138"/>
            <a:ext cx="534492" cy="296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340F77-18BC-4E41-B8C6-5698417E2148}"/>
              </a:ext>
            </a:extLst>
          </p:cNvPr>
          <p:cNvCxnSpPr>
            <a:cxnSpLocks/>
          </p:cNvCxnSpPr>
          <p:nvPr/>
        </p:nvCxnSpPr>
        <p:spPr>
          <a:xfrm>
            <a:off x="8904158" y="3267856"/>
            <a:ext cx="524655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71D013-1741-0548-A0C3-A11EACAE7815}"/>
              </a:ext>
            </a:extLst>
          </p:cNvPr>
          <p:cNvSpPr txBox="1"/>
          <p:nvPr/>
        </p:nvSpPr>
        <p:spPr>
          <a:xfrm>
            <a:off x="8842409" y="3076693"/>
            <a:ext cx="6687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MAX</a:t>
            </a:r>
          </a:p>
          <a:p>
            <a:r>
              <a:rPr lang="en-US" sz="1050" dirty="0"/>
              <a:t>POOL (2)</a:t>
            </a:r>
          </a:p>
        </p:txBody>
      </p:sp>
    </p:spTree>
    <p:extLst>
      <p:ext uri="{BB962C8B-B14F-4D97-AF65-F5344CB8AC3E}">
        <p14:creationId xmlns:p14="http://schemas.microsoft.com/office/powerpoint/2010/main" val="161191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Imtiaz</dc:creator>
  <cp:lastModifiedBy>Hossain, Imtiaz</cp:lastModifiedBy>
  <cp:revision>2</cp:revision>
  <dcterms:created xsi:type="dcterms:W3CDTF">2018-11-14T15:51:57Z</dcterms:created>
  <dcterms:modified xsi:type="dcterms:W3CDTF">2018-11-14T16:00:17Z</dcterms:modified>
</cp:coreProperties>
</file>