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78" r:id="rId6"/>
    <p:sldId id="279" r:id="rId7"/>
    <p:sldId id="270" r:id="rId8"/>
    <p:sldId id="275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/>
    <p:restoredTop sz="93036" autoAdjust="0"/>
  </p:normalViewPr>
  <p:slideViewPr>
    <p:cSldViewPr snapToGrid="0" snapToObjects="1">
      <p:cViewPr>
        <p:scale>
          <a:sx n="102" d="100"/>
          <a:sy n="102" d="100"/>
        </p:scale>
        <p:origin x="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6C8B5-F8CA-47C2-A1CB-9C1B93072166}" type="datetimeFigureOut">
              <a:rPr lang="tr-TR" smtClean="0"/>
              <a:t>4.07.2019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926E-EF6E-4FF0-911F-891163AA5F3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796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83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31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11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1926E-EF6E-4FF0-911F-891163AA5F3B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E72C73-2D91-4E12-BA25-F0AA0C03599B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1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eo.nyu.edu/catalog/nyu_2451_3457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77863"/>
            <a:ext cx="8991600" cy="2654801"/>
          </a:xfrm>
        </p:spPr>
        <p:txBody>
          <a:bodyPr>
            <a:normAutofit/>
          </a:bodyPr>
          <a:lstStyle/>
          <a:p>
            <a:r>
              <a:rPr lang="en-US" b="1" dirty="0"/>
              <a:t>Capstone Project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The Battle of </a:t>
            </a:r>
            <a:r>
              <a:rPr lang="en-US" b="1" dirty="0" smtClean="0"/>
              <a:t>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Selecting the best location to open an </a:t>
            </a:r>
            <a:r>
              <a:rPr lang="tr-TR" dirty="0" smtClean="0"/>
              <a:t>Pizza shop </a:t>
            </a:r>
            <a:r>
              <a:rPr lang="tr-TR" dirty="0"/>
              <a:t>I</a:t>
            </a:r>
            <a:r>
              <a:rPr lang="tr-TR" dirty="0" smtClean="0"/>
              <a:t>N </a:t>
            </a:r>
            <a:r>
              <a:rPr lang="tr-TR" dirty="0" smtClean="0"/>
              <a:t>Manhattan, New York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43200"/>
            <a:ext cx="10028862" cy="27713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After we ran the machine learning algorithm, we were able to determine which location is optimal to set up a pizza shop. There is some room for improvement, either in the collection of more data or tunning the parameter k and seeing which is the best k.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74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1" y="964692"/>
            <a:ext cx="8906006" cy="1188720"/>
          </a:xfrm>
        </p:spPr>
        <p:txBody>
          <a:bodyPr/>
          <a:lstStyle/>
          <a:p>
            <a:r>
              <a:rPr lang="en-US" b="1" dirty="0"/>
              <a:t>Introduction/Business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7" y="2388346"/>
            <a:ext cx="10851777" cy="3958665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sz="2000" dirty="0"/>
              <a:t>For this project, we have a client that is interested in establishing a pizza shop somewhere in New York. He wants to find an optimal spot where he can find customers and where there are not too many pizza shops around.</a:t>
            </a:r>
          </a:p>
          <a:p>
            <a:r>
              <a:rPr lang="tr-TR" sz="2000" dirty="0"/>
              <a:t>His last shop didnt do to well because there were many pizza shops around the block and not too many people would visit.</a:t>
            </a:r>
          </a:p>
          <a:p>
            <a:r>
              <a:rPr lang="tr-TR" sz="2000" dirty="0"/>
              <a:t>The issue here is the New York City is known for its restaurant and finding an optimal place will be difficult. This analysis will use clustering to find an optimal </a:t>
            </a:r>
            <a:r>
              <a:rPr lang="tr-TR" sz="2000" dirty="0" smtClean="0"/>
              <a:t>location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1694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5241"/>
            <a:ext cx="10396070" cy="302105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For this analysis we will be using two sources to get our data:</a:t>
            </a:r>
          </a:p>
          <a:p>
            <a:pPr lvl="1"/>
            <a:r>
              <a:rPr lang="en-US" sz="2200" dirty="0"/>
              <a:t>NYU: (</a:t>
            </a:r>
            <a:r>
              <a:rPr lang="en-US" sz="2200" u="sng" dirty="0">
                <a:hlinkClick r:id="rId3"/>
              </a:rPr>
              <a:t>https://geo.nyu.edu/catalog/nyu_2451_34572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Foursquare</a:t>
            </a:r>
          </a:p>
          <a:p>
            <a:pPr lvl="1"/>
            <a:r>
              <a:rPr lang="en-US" sz="2200" dirty="0"/>
              <a:t>NYU has a json file that contains the 5 boroughs and the neighborhoods that exist in each borough as well as the the latitude and logitude coordinates of each neighborhood.</a:t>
            </a:r>
          </a:p>
          <a:p>
            <a:pPr lvl="1"/>
            <a:r>
              <a:rPr lang="en-US" sz="2200" dirty="0"/>
              <a:t>We will use foursquare's api to determine the location of pizza shops in the given boroughs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094625"/>
          </a:xfrm>
        </p:spPr>
        <p:txBody>
          <a:bodyPr>
            <a:noAutofit/>
          </a:bodyPr>
          <a:lstStyle/>
          <a:p>
            <a:r>
              <a:rPr lang="en-US" sz="2400" dirty="0"/>
              <a:t>Once the data is collected and put into pandas dataframe I will:</a:t>
            </a:r>
          </a:p>
          <a:p>
            <a:pPr lvl="1"/>
            <a:r>
              <a:rPr lang="en-US" sz="2000" dirty="0"/>
              <a:t>Clean the data</a:t>
            </a:r>
          </a:p>
          <a:p>
            <a:pPr lvl="1"/>
            <a:r>
              <a:rPr lang="en-US" sz="2000" dirty="0"/>
              <a:t>Only take a subset of the borough's, ie. Manhattan</a:t>
            </a:r>
          </a:p>
          <a:p>
            <a:pPr lvl="1"/>
            <a:r>
              <a:rPr lang="en-US" sz="2000" dirty="0" smtClean="0"/>
              <a:t>Visualize </a:t>
            </a:r>
            <a:r>
              <a:rPr lang="en-US" sz="2000" dirty="0"/>
              <a:t>the rows we have on a map</a:t>
            </a:r>
          </a:p>
          <a:p>
            <a:pPr lvl="1"/>
            <a:r>
              <a:rPr lang="en-US" sz="2000" dirty="0"/>
              <a:t>Do some summary statistics, </a:t>
            </a:r>
            <a:r>
              <a:rPr lang="en-US" sz="2000" dirty="0" smtClean="0"/>
              <a:t>counts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7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886572"/>
          </a:xfrm>
        </p:spPr>
        <p:txBody>
          <a:bodyPr>
            <a:noAutofit/>
          </a:bodyPr>
          <a:lstStyle/>
          <a:p>
            <a:r>
              <a:rPr lang="en-US" sz="2400" dirty="0"/>
              <a:t>We also need to use Foursquare's data to get the venues:</a:t>
            </a:r>
          </a:p>
          <a:p>
            <a:pPr lvl="1"/>
            <a:r>
              <a:rPr lang="en-US" sz="2000" dirty="0"/>
              <a:t>Collect data</a:t>
            </a:r>
          </a:p>
          <a:p>
            <a:pPr lvl="1"/>
            <a:r>
              <a:rPr lang="en-US" sz="2000" dirty="0"/>
              <a:t>Visualize venues on a map</a:t>
            </a:r>
          </a:p>
          <a:p>
            <a:pPr lvl="1"/>
            <a:r>
              <a:rPr lang="en-US" sz="2000" dirty="0"/>
              <a:t>Run statistics to see counts of venues categories</a:t>
            </a:r>
          </a:p>
          <a:p>
            <a:pPr lvl="1"/>
            <a:r>
              <a:rPr lang="en-US" sz="2000" dirty="0"/>
              <a:t>Even though we only care about pizza as a category, other categories might pop </a:t>
            </a:r>
            <a:r>
              <a:rPr lang="en-US" sz="2000" dirty="0" smtClean="0"/>
              <a:t>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09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26" y="2524672"/>
            <a:ext cx="11079087" cy="28489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Algorithm:</a:t>
            </a:r>
          </a:p>
          <a:p>
            <a:pPr lvl="1"/>
            <a:r>
              <a:rPr lang="en-US" sz="2000" dirty="0"/>
              <a:t>The machine learning algorithm I am running is a KMeans clustering. I have decided to use 5 as the number of clusters. From there, each data point will be assigned a given cluster.</a:t>
            </a:r>
          </a:p>
          <a:p>
            <a:pPr lvl="1"/>
            <a:r>
              <a:rPr lang="en-US" sz="2000" dirty="0"/>
              <a:t>I am using this algorithm because I want to determine where is an optimal location to place the pizza shops. The location where there is the least amount of cluster will be the best place.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284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7613930" y="2895462"/>
            <a:ext cx="308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Pizza Shops</a:t>
            </a:r>
            <a:r>
              <a:rPr lang="tr-TR" sz="2000" dirty="0" smtClean="0"/>
              <a:t> </a:t>
            </a:r>
            <a:r>
              <a:rPr lang="tr-TR" sz="2000" dirty="0" smtClean="0"/>
              <a:t>in Manhattan</a:t>
            </a:r>
            <a:endParaRPr lang="tr-T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84938"/>
            <a:ext cx="5801660" cy="35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" y="2442575"/>
            <a:ext cx="5611661" cy="4100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8586" y="2680570"/>
            <a:ext cx="546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dataframe analysis above Cluster 3 (Upper West Side ) </a:t>
            </a:r>
            <a:r>
              <a:rPr lang="en-US" sz="2000" dirty="0" smtClean="0"/>
              <a:t>and </a:t>
            </a:r>
            <a:r>
              <a:rPr lang="en-US" sz="2000" dirty="0"/>
              <a:t>Cluster 2 (Morningside Heights) areas are the best places to open a new pizza shop.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04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68" y="2619264"/>
            <a:ext cx="10338108" cy="3656275"/>
          </a:xfrm>
        </p:spPr>
        <p:txBody>
          <a:bodyPr>
            <a:noAutofit/>
          </a:bodyPr>
          <a:lstStyle/>
          <a:p>
            <a:r>
              <a:rPr lang="tr-TR" sz="2400" dirty="0"/>
              <a:t>If I had more time for this project, I would find an optimal value for k, instead of just picking k = 5. </a:t>
            </a:r>
            <a:endParaRPr lang="tr-TR" sz="2400" dirty="0" smtClean="0"/>
          </a:p>
          <a:p>
            <a:r>
              <a:rPr lang="tr-TR" sz="2400" dirty="0" smtClean="0"/>
              <a:t>Five </a:t>
            </a:r>
            <a:r>
              <a:rPr lang="tr-TR" sz="2400" dirty="0"/>
              <a:t>Clusters could be an optimal one but I would have ran some tests to see if it was the best one</a:t>
            </a:r>
            <a:r>
              <a:rPr lang="tr-TR" sz="2400" dirty="0" smtClean="0"/>
              <a:t>.</a:t>
            </a:r>
          </a:p>
          <a:p>
            <a:r>
              <a:rPr lang="tr-TR" sz="2400" dirty="0" smtClean="0"/>
              <a:t>Something </a:t>
            </a:r>
            <a:r>
              <a:rPr lang="tr-TR" sz="2400" dirty="0"/>
              <a:t>to note that is mentioned in the </a:t>
            </a:r>
            <a:r>
              <a:rPr lang="tr-TR" sz="2400" dirty="0" smtClean="0"/>
              <a:t>code:</a:t>
            </a:r>
          </a:p>
          <a:p>
            <a:pPr lvl="1"/>
            <a:r>
              <a:rPr lang="tr-TR" sz="2000" dirty="0" smtClean="0"/>
              <a:t>When </a:t>
            </a:r>
            <a:r>
              <a:rPr lang="tr-TR" sz="2000" dirty="0"/>
              <a:t>visualizing the venues on a map, it appears that 1667 is to many </a:t>
            </a:r>
            <a:r>
              <a:rPr lang="tr-TR" sz="2000" dirty="0" smtClean="0"/>
              <a:t>points</a:t>
            </a:r>
          </a:p>
          <a:p>
            <a:pPr lvl="1"/>
            <a:r>
              <a:rPr lang="tr-TR" sz="2000" dirty="0" smtClean="0"/>
              <a:t> </a:t>
            </a:r>
            <a:r>
              <a:rPr lang="tr-TR" sz="2000" dirty="0"/>
              <a:t>However, when I took a sample of 1500 I was able to see that on a </a:t>
            </a:r>
            <a:r>
              <a:rPr lang="tr-TR" sz="2000" dirty="0" smtClean="0"/>
              <a:t>map.</a:t>
            </a:r>
          </a:p>
          <a:p>
            <a:pPr lvl="1"/>
            <a:r>
              <a:rPr lang="tr-TR" sz="2000" dirty="0" smtClean="0"/>
              <a:t>Something </a:t>
            </a:r>
            <a:r>
              <a:rPr lang="tr-TR" sz="2000" dirty="0"/>
              <a:t>to note is that the data is performed on a limited amount of data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532904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738</TotalTime>
  <Words>559</Words>
  <Application>Microsoft Macintosh PowerPoint</Application>
  <PresentationFormat>Widescreen</PresentationFormat>
  <Paragraphs>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Parcel</vt:lpstr>
      <vt:lpstr>Capstone Project   The Battle of Neighborhoods</vt:lpstr>
      <vt:lpstr>Introduction/Business Problem</vt:lpstr>
      <vt:lpstr>Data Selection</vt:lpstr>
      <vt:lpstr>Methodology</vt:lpstr>
      <vt:lpstr>Methodology</vt:lpstr>
      <vt:lpstr>Methodology</vt:lpstr>
      <vt:lpstr>Methodology 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Keila Alicea</cp:lastModifiedBy>
  <cp:revision>24</cp:revision>
  <dcterms:created xsi:type="dcterms:W3CDTF">2019-01-13T13:58:47Z</dcterms:created>
  <dcterms:modified xsi:type="dcterms:W3CDTF">2019-07-04T19:06:49Z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02608d92-c755-4188-aa6a-98bc32ed54b1</vt:lpwstr>
  </property>
  <property fmtid="{D5CDD505-2E9C-101B-9397-08002B2CF9AE}" pid="3" name="BILGIGIZLILIKSINIFLANDIRMASI">
    <vt:lpwstr>GENEL</vt:lpwstr>
  </property>
  <property fmtid="{D5CDD505-2E9C-101B-9397-08002B2CF9AE}" pid="4" name="ETIKETBASILSINMI">
    <vt:lpwstr>ETIKET BASILMASIN</vt:lpwstr>
  </property>
</Properties>
</file>