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7EB041AB-F393-4586-92B6-BCD77B879B42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FF79CBFB-4EC6-40B8-87DD-AE1D3BCFBF8A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7E02DC4E-015E-4126-BC5F-D3FFA7E63713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kdavison/DockerExamples" TargetMode="External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kdavison/DockerExamples" TargetMode="External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kdavison/DockerExamples" TargetMode="External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kdavison/DockerExamples" TargetMode="External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man7.org/linux/man-pages/man7/namespaces.7.html" TargetMode="External"/><Relationship Id="rId3" Type="http://schemas.openxmlformats.org/officeDocument/2006/relationships/hyperlink" Target="http://man7.org/linux/man-pages/man7/cgroups.7.html" TargetMode="External"/><Relationship Id="rId4" Type="http://schemas.openxmlformats.org/officeDocument/2006/relationships/hyperlink" Target="http://man7.org/linux/man-pages/man7/capabilities.7.html" TargetMode="External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Docker</a:t>
            </a:r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	</a:t>
            </a:r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	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Lunch &amp;&amp; Learn</a:t>
            </a:r>
            <a:br/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09/25/2019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Make It Go!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  <a:hlinkClick r:id="rId1"/>
              </a:rPr>
              <a:t>kdavison/DockerExamples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/01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Python dockerfile walkthrough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Docker Build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Docker Run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Docker images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Docker history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Docker attach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Make It Go!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  <a:hlinkClick r:id="rId1"/>
              </a:rPr>
              <a:t>kdavison/DockerExamples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/02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SHELL vs EXEC Forms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RUN, ENTRYPOINT, CMD</a:t>
            </a:r>
            <a:endParaRPr b="0" lang="en-US" sz="24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Special Third CMD form</a:t>
            </a:r>
            <a:endParaRPr b="0" lang="en-US" sz="24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ENTRYPOINT vs COMMAND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Similar but not the same</a:t>
            </a:r>
            <a:endParaRPr b="0" lang="en-US" sz="24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Command line inputs</a:t>
            </a:r>
            <a:endParaRPr b="0" lang="en-US" sz="2400" spc="-1" strike="noStrike">
              <a:latin typeface="Source Sans Pr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Intermediate Docker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Be aware of Caching!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MultiStage Builds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NonRoot User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Ports and Volumes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Container Access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What Image Base to Use?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Be aware of Caching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RUN apt update &amp;&amp; apt install curl</a:t>
            </a:r>
            <a:br/>
            <a:r>
              <a:rPr b="0" lang="en-US" sz="3200" spc="-1" strike="noStrike">
                <a:latin typeface="Source Sans Pro"/>
              </a:rPr>
              <a:t>→</a:t>
            </a:r>
            <a:br/>
            <a:r>
              <a:rPr b="0" lang="en-US" sz="3200" spc="-1" strike="noStrike">
                <a:latin typeface="Source Sans Pro"/>
              </a:rPr>
              <a:t>RUN apt update &amp;&amp; apt install curl wget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RUN apt update</a:t>
            </a:r>
            <a:br/>
            <a:r>
              <a:rPr b="0" lang="en-US" sz="3200" spc="-1" strike="noStrike">
                <a:latin typeface="Source Sans Pro"/>
              </a:rPr>
              <a:t>RUN apt install curl → RUN apt install curl wget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Multistage Builds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  <a:hlinkClick r:id="rId1"/>
              </a:rPr>
              <a:t>kdavison/DockerExamples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/03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Method to Optimize Dockerfiles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Each FROM statement begins a new build stage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Selectively Copy Artifacts from one stage to another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NonRoot User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  <a:hlinkClick r:id="rId1"/>
              </a:rPr>
              <a:t>kdavison/DockerExamples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/04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Most (nearly all) of the docker security vulnerabilities involve privileged user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Very Easy to Use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Doesn’t Affect Application (most of the time)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Access Container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running state of container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need something simple to spin/wait while you poke around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Source Sans Pro"/>
              </a:rPr>
              <a:t>docker exec -it &lt;container id&gt; /bin/sh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Source Sans Pro"/>
              </a:rPr>
              <a:t>ENTRYPOINT [“/bin/sh”, “-c” ,“while [ 1 ]; sleep 1; done”]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Source Sans Pro"/>
              </a:rPr>
              <a:t>docker run -it –entrypoint “/bin/sh” &lt;image&gt; 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What Base Image to Use?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Alpine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Smallest!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Uses musl not glibc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Fewer Available Libraries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Use whatever results in least work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Most “popular” images have several variants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Docker-Compose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Abstract docker commands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Very convenient for more complex command sets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What is Docker?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Open Platform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Written in GO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for creating Application templates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Images</a:t>
            </a:r>
            <a:endParaRPr b="0" lang="en-US" sz="24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for sharing Application templates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Registries</a:t>
            </a:r>
            <a:endParaRPr b="0" lang="en-US" sz="24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for running isolated Applications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Containers</a:t>
            </a:r>
            <a:endParaRPr b="0" lang="en-US" sz="24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How from 30000ft?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Docker Daemon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The magic sauce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Docker Client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Interface to the Docker Daemon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Docker Objects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Images, Containers, Networks, Volumes, …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Docker Registries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Public / Private Images</a:t>
            </a:r>
            <a:endParaRPr b="0" lang="en-US" sz="2800" spc="-1" strike="noStrike">
              <a:latin typeface="Source Sans Pro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102360" y="2201760"/>
            <a:ext cx="5240880" cy="41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The Magic Sauce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Automates and Abstracts: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Namespaces (</a:t>
            </a:r>
            <a:r>
              <a:rPr b="0" lang="en-US" sz="3200" spc="-1" strike="noStrike">
                <a:latin typeface="Source Sans Pro"/>
                <a:hlinkClick r:id="rId2"/>
              </a:rPr>
              <a:t>link</a:t>
            </a:r>
            <a:r>
              <a:rPr b="0" lang="en-US" sz="3200" spc="-1" strike="noStrike">
                <a:latin typeface="Source Sans Pro"/>
              </a:rPr>
              <a:t>)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Used to isolate container access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Control Groups (</a:t>
            </a:r>
            <a:r>
              <a:rPr b="0" lang="en-US" sz="3200" spc="-1" strike="noStrike">
                <a:latin typeface="Source Sans Pro"/>
                <a:hlinkClick r:id="rId3"/>
              </a:rPr>
              <a:t>link</a:t>
            </a:r>
            <a:r>
              <a:rPr b="0" lang="en-US" sz="3200" spc="-1" strike="noStrike">
                <a:latin typeface="Source Sans Pro"/>
              </a:rPr>
              <a:t>)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Authenicate / Control resources available to container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Capabilities (</a:t>
            </a:r>
            <a:r>
              <a:rPr b="0" lang="en-US" sz="3200" spc="-1" strike="noStrike">
                <a:latin typeface="Source Sans Pro"/>
                <a:hlinkClick r:id="rId4"/>
              </a:rPr>
              <a:t>link</a:t>
            </a:r>
            <a:r>
              <a:rPr b="0" lang="en-US" sz="3200" spc="-1" strike="noStrike">
                <a:latin typeface="Source Sans Pro"/>
              </a:rPr>
              <a:t>)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Fine grained superuser permissions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Basics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Dockerfile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Image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Container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Docker Client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Make it go!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Dockerfile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Text Document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Instructions to assemble an image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Automates Command Line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Image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Read-only Docker container template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Created from a Dockerfile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Made of Layers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One Layer per Dockerfile Instruction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UnionFS: many filesystems transparently overlaid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Cached: Only downstream layers are rebuilt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Container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Runnable Instance of an Image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Create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Start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Stop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Move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Delete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Attach Network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Attach Storage ( local filesystems! 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Create New Images off current state!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Docker Client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Most Frequent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build: create an image from Dockerfile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pull: pulls an image from a repository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run: creates container from image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exec: runs a command in a container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ps: list running containers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Less Frequent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attach: attaches to a running container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export: export containers filesystem as a tar archive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2019-09-24T21:06:22Z</dcterms:created>
  <dc:creator/>
  <dc:description/>
  <dc:language>en-US</dc:language>
  <cp:lastModifiedBy/>
  <dcterms:modified xsi:type="dcterms:W3CDTF">2019-09-25T11:35:13Z</dcterms:modified>
  <cp:revision>7</cp:revision>
  <dc:subject/>
  <dc:title>Vivid</dc:title>
</cp:coreProperties>
</file>