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4215C-830A-3047-8240-130D81615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E0BAC7-1794-B055-9A0C-08B03973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F2862-20D6-1CCC-61DA-6ADE3FAA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9D46F-6AA8-52D6-D4C6-EEA6861E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6A716-2765-89F1-EB0B-7BA604C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49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CABAC-F099-0416-49AA-2FE76848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0FE4A-AFC4-2894-AE04-4C444C1C9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173DE-9AC4-D1AB-C614-5082BBB2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08955-D75F-E899-6512-5A32EC5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CBC581-61CB-AB22-0F05-7B1F309A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190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EAC225-6DD2-0A86-1FC1-53F2419B0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B8E70-26AB-09AD-F7FA-E085F17AB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B6D19-E0DA-7AE6-3D40-27D5D89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E6E26-1BEE-1183-8602-8261CC02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9D2B2-D781-4A2A-A4D4-6B5E379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41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77B77-3F40-D7AA-484F-1FF508E8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08DE0-5DE0-35C4-CAD1-E2507F12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61137-C778-2773-6D4E-033024F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9C721-3216-A346-04EE-DF88E3F6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F80E5-66DE-3260-E20E-EFF18030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0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FA9C8-0626-F0F1-6E66-C86F5D9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0CF181-3314-B7D3-C551-7BC1D929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83806-CA09-C868-1B76-EC864F8B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C9E50-62E0-B1A2-8E96-C5E84A00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FDF72-C8B7-0D35-570A-4C3D37CB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6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12DEC-D310-D92D-879B-5D398F9A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D64B6-454F-6F8E-E240-54C209C0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469C07-7772-A1BE-272E-455AEB201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9C0B14-5C94-6D67-6BC8-3AAD096F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5C76D-0E47-5D00-18DA-1C3F42CE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0F97A8-ED8E-C7EC-2401-EA4BCA3A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13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380DB-9638-6FCC-D505-E980B37B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9084C8-E47D-B6D6-F43A-4FA877E8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800748-0CC0-07CC-3469-5615AE2A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A1470D-0966-79C7-EC6D-B7314835C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73D9DB-4BC7-4CD1-70BF-82FC4F0F0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8A6066-A046-5939-80E2-F0AFA45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F42036-058E-8700-E2D1-BD842130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3009D5-94DB-2C41-40A8-DBFD5AA6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86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3058-615C-34C2-80E7-FFEF130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1768AF-D7B1-7041-3B75-03099C21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55723F-7672-8369-BD25-115B60BC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ED13E7-E5D7-2B6A-7AF3-B102A1CB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97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7CA86-DB36-6B68-5302-CD25E2B6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99FF16-BC69-D883-2085-28591D6D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17443C-5D40-AFEF-BC73-E5CE0DB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9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7A3A0-13C2-AE1F-34C5-809DEA99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69759-8763-426B-D901-DF832EA3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15970-55E7-0DD5-4AB6-1E48522C2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0200DB-4A8D-855E-312F-5B1AFD78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58FF46-0AD4-23E4-DC5F-9C8C3721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5E95D7-93EE-EC54-2A1F-C6A57E5A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5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35B02-92B3-38F1-C164-851E349B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5A2DF4-C0B6-E482-9172-ACE72BEE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CEF6C2-C7F4-A848-4E60-40449737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B10A5-3A76-97BB-5507-767CD20D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5A7E4-3DAB-3EF5-F8B4-60615E8C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159D27-9347-2251-D1C3-B69F3F18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5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58373-66BE-4214-5281-02495F1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3AFB8F-E75C-2014-9F80-3C26FCCF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5B39C-5E48-94C1-EBE2-92274098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1108-E5CF-41B9-930E-6414B7E80647}" type="datetimeFigureOut">
              <a:rPr lang="es-CO" smtClean="0"/>
              <a:t>11/09/2023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D4864-858B-1391-156B-ABBDA2FE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7A49B-0BA9-1E2A-61D8-BAD5EA248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2481-77CD-42D5-A1C6-0F62C586F8A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91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82664F1-498C-250B-B2CE-E8FD405C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6" y="2124429"/>
            <a:ext cx="4600135" cy="350983"/>
          </a:xfrm>
          <a:solidFill>
            <a:schemeClr val="accent1">
              <a:lumMod val="50000"/>
            </a:schemeClr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s-MX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DRIVEN SOLUTIONS</a:t>
            </a:r>
            <a:endParaRPr lang="es-CO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AF1B57-626A-06CB-C911-C6B6C7FCB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35" y="239764"/>
            <a:ext cx="1530297" cy="1413134"/>
          </a:xfrm>
          <a:prstGeom prst="rect">
            <a:avLst/>
          </a:prstGeom>
          <a:ln w="12700"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ED43D3-57E3-4BB9-3C13-F0A37B511213}"/>
              </a:ext>
            </a:extLst>
          </p:cNvPr>
          <p:cNvSpPr txBox="1"/>
          <p:nvPr/>
        </p:nvSpPr>
        <p:spPr>
          <a:xfrm>
            <a:off x="0" y="1762837"/>
            <a:ext cx="5739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IGDT" panose="00000400000000000000" pitchFamily="2" charset="2"/>
              </a:rPr>
              <a:t>BLUE CONSULTING GROUP</a:t>
            </a:r>
          </a:p>
          <a:p>
            <a:pPr algn="ctr"/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80800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AIGDT</vt:lpstr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DAVISON GALVIS</dc:creator>
  <cp:lastModifiedBy>KEVIN DAVISON GALVIS</cp:lastModifiedBy>
  <cp:revision>1</cp:revision>
  <dcterms:created xsi:type="dcterms:W3CDTF">2023-09-12T04:02:50Z</dcterms:created>
  <dcterms:modified xsi:type="dcterms:W3CDTF">2023-09-12T04:44:32Z</dcterms:modified>
</cp:coreProperties>
</file>