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67"/>
  </p:normalViewPr>
  <p:slideViewPr>
    <p:cSldViewPr snapToGrid="0" snapToObjects="1">
      <p:cViewPr>
        <p:scale>
          <a:sx n="108" d="100"/>
          <a:sy n="108" d="100"/>
        </p:scale>
        <p:origin x="-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7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6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931494-C4F8-C742-86C5-0B44685145D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B3FAA6A-C69E-1F49-8FC5-EC52D0E2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E72F-8138-7742-B7EC-4E0A1D917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174" y="287647"/>
            <a:ext cx="8641652" cy="781132"/>
          </a:xfrm>
        </p:spPr>
        <p:txBody>
          <a:bodyPr>
            <a:normAutofit fontScale="90000"/>
          </a:bodyPr>
          <a:lstStyle/>
          <a:p>
            <a:r>
              <a:rPr lang="en-US" dirty="0"/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6180D-0C9D-134B-A368-63D0293C5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096" y="1155205"/>
            <a:ext cx="8641652" cy="519216"/>
          </a:xfrm>
        </p:spPr>
        <p:txBody>
          <a:bodyPr/>
          <a:lstStyle/>
          <a:p>
            <a:r>
              <a:rPr lang="en-US" dirty="0"/>
              <a:t>By Connor Mediate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6614E-71F2-094B-9E8A-679861F520ED}"/>
              </a:ext>
            </a:extLst>
          </p:cNvPr>
          <p:cNvSpPr txBox="1"/>
          <p:nvPr/>
        </p:nvSpPr>
        <p:spPr>
          <a:xfrm>
            <a:off x="1595252" y="1674421"/>
            <a:ext cx="842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Expense Tracker Calculates all my monthly expenses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will track my insurance, cost of tuition, gas, rent, food, and health supplies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Code will be imported from OS and SYS </a:t>
            </a: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854DB24-9211-1641-BB92-3591D5B5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54" y="2597751"/>
            <a:ext cx="4330535" cy="45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49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Expense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Connor Mediate</dc:creator>
  <cp:lastModifiedBy>Connor Mediate</cp:lastModifiedBy>
  <cp:revision>2</cp:revision>
  <dcterms:created xsi:type="dcterms:W3CDTF">2019-07-18T18:43:52Z</dcterms:created>
  <dcterms:modified xsi:type="dcterms:W3CDTF">2019-07-18T18:54:44Z</dcterms:modified>
</cp:coreProperties>
</file>