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5" r:id="rId3"/>
    <p:sldId id="260" r:id="rId4"/>
    <p:sldId id="266" r:id="rId5"/>
    <p:sldId id="267" r:id="rId6"/>
    <p:sldId id="261" r:id="rId7"/>
    <p:sldId id="262" r:id="rId8"/>
    <p:sldId id="263" r:id="rId9"/>
    <p:sldId id="264" r:id="rId10"/>
    <p:sldId id="256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8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</a:t>
            </a:r>
            <a:endParaRPr lang="sv-SE" altLang="en-US" sz="8000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271AEED4-5D91-99EA-98EE-C67E78F8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960120"/>
            <a:ext cx="43624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0" y="1262380"/>
            <a:ext cx="4794885" cy="1224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" y="4291330"/>
            <a:ext cx="10234295" cy="192532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5400000">
            <a:off x="5326380" y="545465"/>
            <a:ext cx="767080" cy="5676265"/>
          </a:xfrm>
          <a:prstGeom prst="rightBrace">
            <a:avLst>
              <a:gd name="adj1" fmla="val 8333"/>
              <a:gd name="adj2" fmla="val 50011"/>
            </a:avLst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95" y="4105910"/>
            <a:ext cx="10163175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65" y="1365885"/>
            <a:ext cx="4521835" cy="14071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877560" y="2893060"/>
            <a:ext cx="0" cy="110934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832485"/>
            <a:ext cx="4273550" cy="5193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55" y="832485"/>
            <a:ext cx="5020945" cy="5192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A6D-B330-8890-2DD1-67858B3F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E2C80-7E25-6D91-3C92-EAEC6FC0E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 descr="A person playing a video game&#10;&#10;Description automatically generated">
            <a:extLst>
              <a:ext uri="{FF2B5EF4-FFF2-40B4-BE49-F238E27FC236}">
                <a16:creationId xmlns:a16="http://schemas.microsoft.com/office/drawing/2014/main" id="{C81B6B70-EBA2-F4A3-F1AB-59D0C94E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90"/>
            <a:ext cx="12191999" cy="68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0DED-F217-6927-9974-D7F1BED7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1" y="-1229360"/>
            <a:ext cx="10515600" cy="2852737"/>
          </a:xfrm>
        </p:spPr>
        <p:txBody>
          <a:bodyPr/>
          <a:lstStyle/>
          <a:p>
            <a:r>
              <a:rPr lang="sv-SE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Varför vi valde att göra </a:t>
            </a:r>
            <a:r>
              <a:rPr lang="sv-SE" sz="4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lang="sv-SE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v-SE" sz="4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Inventory</a:t>
            </a:r>
            <a:r>
              <a:rPr lang="sv-SE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SE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6C41A-C7AF-5F75-3C3C-5848C7998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Picture 6" descr="A close-up of a white card&#10;&#10;Description automatically generated">
            <a:extLst>
              <a:ext uri="{FF2B5EF4-FFF2-40B4-BE49-F238E27FC236}">
                <a16:creationId xmlns:a16="http://schemas.microsoft.com/office/drawing/2014/main" id="{D60105AF-4B48-7504-E02A-F0FD885B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55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FAE3DD-B8F3-844B-4F53-EAF6BA8B1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30" y="1515852"/>
            <a:ext cx="3714941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1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A48E-1166-8F08-F4D9-FC514693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7F8C-C668-E4D0-C1FD-C67AD8FF9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D40EA4B3-C5D6-0D7A-0CAC-6BF6B0EA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EDD1-2673-8E49-0116-630D87DF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C84D-4A8D-2755-A37F-6F61C1D2C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A38C52D-2ADF-D5D8-DB5B-858D10E8A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8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3D88-FFB1-750F-7FBD-66CB29F8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1" y="73978"/>
            <a:ext cx="10515600" cy="2852737"/>
          </a:xfrm>
        </p:spPr>
        <p:txBody>
          <a:bodyPr/>
          <a:lstStyle/>
          <a:p>
            <a: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Vad vi tyckte var utmanade </a:t>
            </a:r>
            <a:b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Vad som tog längst tid</a:t>
            </a:r>
            <a:endParaRPr lang="en-SE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6B06-5E74-9610-F3A0-0967C8C4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5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500C-6AB3-8056-8B6B-F4C35FA6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1" y="-1426369"/>
            <a:ext cx="10515600" cy="2852737"/>
          </a:xfrm>
        </p:spPr>
        <p:txBody>
          <a:bodyPr/>
          <a:lstStyle/>
          <a:p>
            <a: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Våra </a:t>
            </a:r>
            <a:r>
              <a:rPr lang="sv-SE" sz="5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Lärdommar</a:t>
            </a:r>
            <a:endParaRPr lang="en-SE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2783-E0C5-8935-634F-5AD07CF05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529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0246-E7FC-B5C6-CECB-A4E595AC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1" y="-1426369"/>
            <a:ext cx="10515600" cy="2852737"/>
          </a:xfrm>
        </p:spPr>
        <p:txBody>
          <a:bodyPr/>
          <a:lstStyle/>
          <a:p>
            <a:r>
              <a:rPr lang="sv-SE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Hur vi hade fortsätt med </a:t>
            </a:r>
            <a:r>
              <a:rPr lang="sv-SE" sz="5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appen</a:t>
            </a:r>
            <a:endParaRPr lang="en-SE" sz="5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D566-CDA9-9A50-E21B-F48F9CED1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583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393E-F3D2-234A-C672-588AC01E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1426369"/>
            <a:ext cx="10515600" cy="2852737"/>
          </a:xfrm>
        </p:spPr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/Clean </a:t>
            </a:r>
            <a:r>
              <a:rPr lang="sv-SE" dirty="0" err="1"/>
              <a:t>code</a:t>
            </a:r>
            <a:r>
              <a:rPr lang="sv-SE" dirty="0"/>
              <a:t> exempel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1E502-164F-4A6A-4B69-5395AB5D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6259375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Gear Drives</vt:lpstr>
      <vt:lpstr>Demo</vt:lpstr>
      <vt:lpstr>PowerPoint Presentation</vt:lpstr>
      <vt:lpstr>Varför vi valde att göra Battle Inventory?</vt:lpstr>
      <vt:lpstr>PowerPoint Presentation</vt:lpstr>
      <vt:lpstr>PowerPoint Presentation</vt:lpstr>
      <vt:lpstr>Vad vi tyckte var utmanade   Vad som tog längst tid</vt:lpstr>
      <vt:lpstr>Våra Lärdommar</vt:lpstr>
      <vt:lpstr>Hur vi hade fortsätt med appen</vt:lpstr>
      <vt:lpstr>Error/Clean code exempel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Examples</dc:title>
  <dc:creator>Sebastian</dc:creator>
  <cp:lastModifiedBy>Kevin Badwi</cp:lastModifiedBy>
  <cp:revision>3</cp:revision>
  <dcterms:created xsi:type="dcterms:W3CDTF">2024-11-05T16:49:01Z</dcterms:created>
  <dcterms:modified xsi:type="dcterms:W3CDTF">2024-11-06T13:00:26Z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7806BA22B91F4D1C9DF09E4B65331F3B_11</vt:lpwstr>
  </property>
  <property fmtid="{D5CDD505-2E9C-101B-9397-08002B2CF9AE}" pid="3" name="KSOProductBuildVer">
    <vt:lpwstr>1033-12.2.0.18638</vt:lpwstr>
  </property>
</Properties>
</file>