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v-SE" altLang="en-US" i="1"/>
              <a:t>Code Examples</a:t>
            </a:r>
            <a:endParaRPr lang="sv-SE" altLang="en-US" i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960120"/>
            <a:ext cx="43624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1262380"/>
            <a:ext cx="4794885" cy="1224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" y="4291330"/>
            <a:ext cx="10234295" cy="192532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5326380" y="545465"/>
            <a:ext cx="767080" cy="5676265"/>
          </a:xfrm>
          <a:prstGeom prst="rightBrace">
            <a:avLst>
              <a:gd name="adj1" fmla="val 8333"/>
              <a:gd name="adj2" fmla="val 50011"/>
            </a:avLst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195" y="4105910"/>
            <a:ext cx="10163175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65" y="1365885"/>
            <a:ext cx="4521835" cy="14071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877560" y="2893060"/>
            <a:ext cx="0" cy="110934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832485"/>
            <a:ext cx="4273550" cy="5193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55" y="832485"/>
            <a:ext cx="5020945" cy="5192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Examples</dc:title>
  <dc:creator>Sebastian</dc:creator>
  <cp:lastModifiedBy>Sebastian</cp:lastModifiedBy>
  <cp:revision>1</cp:revision>
  <dcterms:created xsi:type="dcterms:W3CDTF">2024-11-05T16:49:01Z</dcterms:created>
  <dcterms:modified xsi:type="dcterms:W3CDTF">2024-11-05T16:49:01Z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7806BA22B91F4D1C9DF09E4B65331F3B_11</vt:lpwstr>
  </property>
  <property fmtid="{D5CDD505-2E9C-101B-9397-08002B2CF9AE}" pid="3" name="KSOProductBuildVer">
    <vt:lpwstr>1033-12.2.0.18638</vt:lpwstr>
  </property>
</Properties>
</file>