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8"/>
  </p:normalViewPr>
  <p:slideViewPr>
    <p:cSldViewPr snapToGrid="0" snapToObjects="1">
      <p:cViewPr varScale="1">
        <p:scale>
          <a:sx n="119" d="100"/>
          <a:sy n="119" d="100"/>
        </p:scale>
        <p:origin x="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989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85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3331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963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68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99217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250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94600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89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317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1908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350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535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81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0390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686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987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4E4407B-6307-D245-889C-30F108B4A2B0}" type="datetimeFigureOut">
              <a:rPr kumimoji="1" lang="zh-CN" altLang="en-US" smtClean="0"/>
              <a:t>2024/7/18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4BCD1881-E547-794C-BE24-2C1DA5D37B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551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.cn/jrzg/2007-06/29/content_667720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165E6-D3FF-1446-9F1A-091F8DD753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7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普 法</a:t>
            </a:r>
          </a:p>
        </p:txBody>
      </p:sp>
    </p:spTree>
    <p:extLst>
      <p:ext uri="{BB962C8B-B14F-4D97-AF65-F5344CB8AC3E}">
        <p14:creationId xmlns:p14="http://schemas.microsoft.com/office/powerpoint/2010/main" val="184553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5CAC2A-EADF-8348-97AA-6028B76A0F58}"/>
              </a:ext>
            </a:extLst>
          </p:cNvPr>
          <p:cNvSpPr txBox="1"/>
          <p:nvPr/>
        </p:nvSpPr>
        <p:spPr>
          <a:xfrm>
            <a:off x="602186" y="986212"/>
            <a:ext cx="11240407" cy="3870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劳动法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：全称是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中华人民共和国劳动法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</a:p>
          <a:p>
            <a:pPr algn="ctr">
              <a:lnSpc>
                <a:spcPts val="5000"/>
              </a:lnSpc>
            </a:pP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5000"/>
              </a:lnSpc>
            </a:pP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劳动合同法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全称是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中华人民共和国劳动合同法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</a:p>
          <a:p>
            <a:pPr algn="ctr">
              <a:lnSpc>
                <a:spcPts val="5000"/>
              </a:lnSpc>
            </a:pPr>
            <a:endParaRPr kumimoji="1"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ts val="5000"/>
              </a:lnSpc>
            </a:pP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劳动法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是劳动保障立法体系中的基准法，是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劳动合同法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的立法根据，可以说是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劳动合同法</a:t>
            </a:r>
            <a:r>
              <a:rPr lang="en-US" altLang="zh-CN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》</a:t>
            </a:r>
            <a:r>
              <a:rPr lang="zh-CN" altLang="en-US" sz="32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的母法。</a:t>
            </a:r>
            <a:endParaRPr kumimoji="1" lang="zh-CN" altLang="en-US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41B100B-B492-AE44-AE37-55C42298FEBC}"/>
              </a:ext>
            </a:extLst>
          </p:cNvPr>
          <p:cNvSpPr txBox="1"/>
          <p:nvPr/>
        </p:nvSpPr>
        <p:spPr>
          <a:xfrm>
            <a:off x="1705543" y="5687122"/>
            <a:ext cx="9033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《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劳动合同法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》(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全文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https://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www.gov.cn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</a:t>
            </a:r>
            <a:r>
              <a:rPr kumimoji="1" lang="en" altLang="zh-CN" dirty="0" err="1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jrzg</a:t>
            </a:r>
            <a:r>
              <a:rPr kumimoji="1" lang="en" altLang="zh-CN" dirty="0">
                <a:latin typeface="Microsoft YaHei" panose="020B0503020204020204" pitchFamily="34" charset="-122"/>
                <a:ea typeface="Microsoft YaHei" panose="020B0503020204020204" pitchFamily="34" charset="-122"/>
                <a:hlinkClick r:id="rId2"/>
              </a:rPr>
              <a:t>/2007-06/29/content_667720.htm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6843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752BA3F-B69B-A543-92D7-B32409908CEA}"/>
              </a:ext>
            </a:extLst>
          </p:cNvPr>
          <p:cNvSpPr txBox="1"/>
          <p:nvPr/>
        </p:nvSpPr>
        <p:spPr>
          <a:xfrm>
            <a:off x="724830" y="635620"/>
            <a:ext cx="6647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0" i="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第四章　劳动合同的解除和终止</a:t>
            </a:r>
            <a:endParaRPr kumimoji="1" lang="zh-CN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E9D192A-D332-7D48-B7DF-35709D458F72}"/>
              </a:ext>
            </a:extLst>
          </p:cNvPr>
          <p:cNvSpPr/>
          <p:nvPr/>
        </p:nvSpPr>
        <p:spPr>
          <a:xfrm>
            <a:off x="1933691" y="2652246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协商解除劳动合同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（第三十六条）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934F20-712A-704D-AED2-76B56FF89035}"/>
              </a:ext>
            </a:extLst>
          </p:cNvPr>
          <p:cNvSpPr/>
          <p:nvPr/>
        </p:nvSpPr>
        <p:spPr>
          <a:xfrm>
            <a:off x="1933691" y="4302033"/>
            <a:ext cx="3847171" cy="132060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过失性辞退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（第三十九条）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B459BDC-5663-7D4E-BD5E-304ED2615E9F}"/>
              </a:ext>
            </a:extLst>
          </p:cNvPr>
          <p:cNvSpPr/>
          <p:nvPr/>
        </p:nvSpPr>
        <p:spPr>
          <a:xfrm>
            <a:off x="6568882" y="2652245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无过失性辞退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（第四十条）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5DAF19-48F4-8242-98E3-DB743B62070D}"/>
              </a:ext>
            </a:extLst>
          </p:cNvPr>
          <p:cNvSpPr/>
          <p:nvPr/>
        </p:nvSpPr>
        <p:spPr>
          <a:xfrm>
            <a:off x="6568882" y="4302033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经济性裁员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（第四十一条）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1C1BC0-AE3D-CD4E-98C5-7412AD5BF4AF}"/>
              </a:ext>
            </a:extLst>
          </p:cNvPr>
          <p:cNvSpPr txBox="1"/>
          <p:nvPr/>
        </p:nvSpPr>
        <p:spPr>
          <a:xfrm>
            <a:off x="4157007" y="1738291"/>
            <a:ext cx="38779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合法解除共四种情况</a:t>
            </a:r>
          </a:p>
        </p:txBody>
      </p:sp>
    </p:spTree>
    <p:extLst>
      <p:ext uri="{BB962C8B-B14F-4D97-AF65-F5344CB8AC3E}">
        <p14:creationId xmlns:p14="http://schemas.microsoft.com/office/powerpoint/2010/main" val="730412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AA69E2A-F320-2448-8254-8831529A3F89}"/>
              </a:ext>
            </a:extLst>
          </p:cNvPr>
          <p:cNvSpPr txBox="1"/>
          <p:nvPr/>
        </p:nvSpPr>
        <p:spPr>
          <a:xfrm>
            <a:off x="724830" y="635620"/>
            <a:ext cx="5997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第四十二条  不得解除的情况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8E9FF1-0235-9B45-8F98-F2A06585BB32}"/>
              </a:ext>
            </a:extLst>
          </p:cNvPr>
          <p:cNvSpPr txBox="1"/>
          <p:nvPr/>
        </p:nvSpPr>
        <p:spPr>
          <a:xfrm>
            <a:off x="724830" y="1759570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第四十四条  合同终止</a:t>
            </a:r>
          </a:p>
        </p:txBody>
      </p:sp>
    </p:spTree>
    <p:extLst>
      <p:ext uri="{BB962C8B-B14F-4D97-AF65-F5344CB8AC3E}">
        <p14:creationId xmlns:p14="http://schemas.microsoft.com/office/powerpoint/2010/main" val="161647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7391A8-766C-A54B-B1C4-B45CB9678000}"/>
              </a:ext>
            </a:extLst>
          </p:cNvPr>
          <p:cNvSpPr txBox="1"/>
          <p:nvPr/>
        </p:nvSpPr>
        <p:spPr>
          <a:xfrm>
            <a:off x="723600" y="637200"/>
            <a:ext cx="7382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第四十六条  支付经济补偿金的情况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AAFA5E6-C731-B14A-9273-593A2A9765BB}"/>
              </a:ext>
            </a:extLst>
          </p:cNvPr>
          <p:cNvSpPr/>
          <p:nvPr/>
        </p:nvSpPr>
        <p:spPr>
          <a:xfrm>
            <a:off x="1847966" y="1880721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协商解除劳动合同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（第三十六条）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F1C0BA3-4CAB-5748-BBBE-D70F23DBBF4A}"/>
              </a:ext>
            </a:extLst>
          </p:cNvPr>
          <p:cNvSpPr/>
          <p:nvPr/>
        </p:nvSpPr>
        <p:spPr>
          <a:xfrm>
            <a:off x="1847965" y="3538042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无过失性辞退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（第四十条）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38C5F1-871C-4D4F-AEC6-CE015CEB6E44}"/>
              </a:ext>
            </a:extLst>
          </p:cNvPr>
          <p:cNvSpPr/>
          <p:nvPr/>
        </p:nvSpPr>
        <p:spPr>
          <a:xfrm>
            <a:off x="6211968" y="1880720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经济性裁员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（第四十一条）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FB77621-80B5-3342-AABE-67AB39FBC58C}"/>
              </a:ext>
            </a:extLst>
          </p:cNvPr>
          <p:cNvSpPr/>
          <p:nvPr/>
        </p:nvSpPr>
        <p:spPr>
          <a:xfrm>
            <a:off x="6211967" y="3538042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合同终止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（第四十四条）</a:t>
            </a:r>
          </a:p>
        </p:txBody>
      </p:sp>
    </p:spTree>
    <p:extLst>
      <p:ext uri="{BB962C8B-B14F-4D97-AF65-F5344CB8AC3E}">
        <p14:creationId xmlns:p14="http://schemas.microsoft.com/office/powerpoint/2010/main" val="260587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054CD2-0109-C149-B077-F4BC79E31FFB}"/>
              </a:ext>
            </a:extLst>
          </p:cNvPr>
          <p:cNvSpPr txBox="1"/>
          <p:nvPr/>
        </p:nvSpPr>
        <p:spPr>
          <a:xfrm>
            <a:off x="724830" y="635620"/>
            <a:ext cx="5073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第四十七条  补偿金数额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F25F47-92C7-1549-BC96-8367D45E5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808" y="1514882"/>
            <a:ext cx="5176383" cy="32940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3A8482-B7D7-5540-A120-E964CE3C5B85}"/>
              </a:ext>
            </a:extLst>
          </p:cNvPr>
          <p:cNvSpPr txBox="1"/>
          <p:nvPr/>
        </p:nvSpPr>
        <p:spPr>
          <a:xfrm>
            <a:off x="724830" y="5041875"/>
            <a:ext cx="1107664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6月19日北京市统计局公布北京市2023年社平工资</a:t>
            </a:r>
            <a:endParaRPr lang="en-US" altLang="zh-CN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CN" altLang="en-US" sz="3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（法人单位月均社平工资三倍为47103.25元）</a:t>
            </a:r>
          </a:p>
        </p:txBody>
      </p:sp>
    </p:spTree>
    <p:extLst>
      <p:ext uri="{BB962C8B-B14F-4D97-AF65-F5344CB8AC3E}">
        <p14:creationId xmlns:p14="http://schemas.microsoft.com/office/powerpoint/2010/main" val="158398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CA3CA24-A186-9547-942C-76E784D93C38}"/>
              </a:ext>
            </a:extLst>
          </p:cNvPr>
          <p:cNvSpPr txBox="1"/>
          <p:nvPr/>
        </p:nvSpPr>
        <p:spPr>
          <a:xfrm>
            <a:off x="723600" y="637200"/>
            <a:ext cx="7843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第四十八条  违法解除或终止劳动合同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0A3454E-D219-6F47-BA89-2B9D67C07B2E}"/>
              </a:ext>
            </a:extLst>
          </p:cNvPr>
          <p:cNvSpPr txBox="1"/>
          <p:nvPr/>
        </p:nvSpPr>
        <p:spPr>
          <a:xfrm>
            <a:off x="723600" y="1861163"/>
            <a:ext cx="4612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第八十七条  二倍赔偿</a:t>
            </a:r>
          </a:p>
        </p:txBody>
      </p:sp>
    </p:spTree>
    <p:extLst>
      <p:ext uri="{BB962C8B-B14F-4D97-AF65-F5344CB8AC3E}">
        <p14:creationId xmlns:p14="http://schemas.microsoft.com/office/powerpoint/2010/main" val="2717343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F85842F-58AC-944E-BAC5-41123EFF75AA}"/>
              </a:ext>
            </a:extLst>
          </p:cNvPr>
          <p:cNvSpPr txBox="1"/>
          <p:nvPr/>
        </p:nvSpPr>
        <p:spPr>
          <a:xfrm>
            <a:off x="723600" y="637200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告知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2936647-A0B1-5D4E-B97B-7CD375CAB729}"/>
              </a:ext>
            </a:extLst>
          </p:cNvPr>
          <p:cNvSpPr/>
          <p:nvPr/>
        </p:nvSpPr>
        <p:spPr>
          <a:xfrm>
            <a:off x="1590790" y="1723557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三十日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无过失性辞退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（第四十条）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06159F6-4B06-6749-B851-1DA832352468}"/>
              </a:ext>
            </a:extLst>
          </p:cNvPr>
          <p:cNvSpPr/>
          <p:nvPr/>
        </p:nvSpPr>
        <p:spPr>
          <a:xfrm>
            <a:off x="6211968" y="1723557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三十日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经济性裁员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（第四十一条）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F48517-090E-E744-A009-09659DEF5B0D}"/>
              </a:ext>
            </a:extLst>
          </p:cNvPr>
          <p:cNvSpPr/>
          <p:nvPr/>
        </p:nvSpPr>
        <p:spPr>
          <a:xfrm>
            <a:off x="1590789" y="3484190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单方：事先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（第四十三条）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4EBD187-21B3-5D47-9BA0-607C7A48D8E1}"/>
              </a:ext>
            </a:extLst>
          </p:cNvPr>
          <p:cNvSpPr/>
          <p:nvPr/>
        </p:nvSpPr>
        <p:spPr>
          <a:xfrm>
            <a:off x="6211968" y="3484189"/>
            <a:ext cx="3847171" cy="13206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合同终止</a:t>
            </a:r>
            <a:endParaRPr kumimoji="1" lang="en-US" altLang="zh-CN" sz="28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kumimoji="1" lang="zh-CN" altLang="en-US" sz="28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（第四十四条）</a:t>
            </a:r>
          </a:p>
        </p:txBody>
      </p:sp>
    </p:spTree>
    <p:extLst>
      <p:ext uri="{BB962C8B-B14F-4D97-AF65-F5344CB8AC3E}">
        <p14:creationId xmlns:p14="http://schemas.microsoft.com/office/powerpoint/2010/main" val="1421974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网状">
  <a:themeElements>
    <a:clrScheme name="网状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网状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网状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{A0B50A0D-B698-E446-B5FE-8A07611BCDA6}tf10001063</Template>
  <TotalTime>83</TotalTime>
  <Words>245</Words>
  <Application>Microsoft Macintosh PowerPoint</Application>
  <PresentationFormat>宽屏</PresentationFormat>
  <Paragraphs>44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Microsoft YaHei</vt:lpstr>
      <vt:lpstr>Arial</vt:lpstr>
      <vt:lpstr>Century Gothic</vt:lpstr>
      <vt:lpstr>网状</vt:lpstr>
      <vt:lpstr>普 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普法</dc:title>
  <dc:creator>Microsoft Office User</dc:creator>
  <cp:lastModifiedBy>Microsoft Office User</cp:lastModifiedBy>
  <cp:revision>6</cp:revision>
  <dcterms:created xsi:type="dcterms:W3CDTF">2024-07-18T05:58:04Z</dcterms:created>
  <dcterms:modified xsi:type="dcterms:W3CDTF">2024-07-18T07:27:25Z</dcterms:modified>
</cp:coreProperties>
</file>