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357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3840" userDrawn="1">
          <p15:clr>
            <a:srgbClr val="A4A3A4"/>
          </p15:clr>
        </p15:guide>
        <p15:guide id="3" pos="96" userDrawn="1">
          <p15:clr>
            <a:srgbClr val="A4A3A4"/>
          </p15:clr>
        </p15:guide>
        <p15:guide id="4" pos="7584" userDrawn="1">
          <p15:clr>
            <a:srgbClr val="A4A3A4"/>
          </p15:clr>
        </p15:guide>
        <p15:guide id="5" orient="horz" pos="4104" userDrawn="1">
          <p15:clr>
            <a:srgbClr val="A4A3A4"/>
          </p15:clr>
        </p15:guide>
        <p15:guide id="6" orient="horz" pos="4032" userDrawn="1">
          <p15:clr>
            <a:srgbClr val="A4A3A4"/>
          </p15:clr>
        </p15:guide>
        <p15:guide id="7" orient="horz" pos="2664" userDrawn="1">
          <p15:clr>
            <a:srgbClr val="A4A3A4"/>
          </p15:clr>
        </p15:guide>
        <p15:guide id="8" orient="horz" pos="2616" userDrawn="1">
          <p15:clr>
            <a:srgbClr val="A4A3A4"/>
          </p15:clr>
        </p15:guide>
        <p15:guide id="9" orient="horz" pos="2712" userDrawn="1">
          <p15:clr>
            <a:srgbClr val="A4A3A4"/>
          </p15:clr>
        </p15:guide>
        <p15:guide id="10" pos="3792" userDrawn="1">
          <p15:clr>
            <a:srgbClr val="A4A3A4"/>
          </p15:clr>
        </p15:guide>
        <p15:guide id="11" pos="38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hr-Finney, Julie" initials="GJ" lastIdx="4" clrIdx="0">
    <p:extLst>
      <p:ext uri="{19B8F6BF-5375-455C-9EA6-DF929625EA0E}">
        <p15:presenceInfo xmlns:p15="http://schemas.microsoft.com/office/powerpoint/2012/main" userId="S-1-5-21-1292428093-484763869-725345543-8197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A7"/>
    <a:srgbClr val="00639D"/>
    <a:srgbClr val="005E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188B2-2DFB-423B-B15A-D66D0FAC52D9}" v="802" dt="2021-11-07T23:42:11.534"/>
    <p1510:client id="{72520B19-FE7D-42F4-AF73-ED04057720B3}" v="156" dt="2021-10-11T00:32:46.998"/>
    <p1510:client id="{74ACBC0C-9466-40F1-9F76-72BC624E77E0}" v="189" dt="2021-10-12T23:59:40.152"/>
    <p1510:client id="{D8B9A2E4-70E5-483A-88F9-2158B4DC1264}" v="304" dt="2021-10-12T02:30:28.220"/>
    <p1510:client id="{E84A4798-85C9-44D3-B490-98EF0392B8D8}" v="8" dt="2021-10-13T02:45:12.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296"/>
        <p:guide pos="3840"/>
        <p:guide pos="96"/>
        <p:guide pos="7584"/>
        <p:guide orient="horz" pos="4104"/>
        <p:guide orient="horz" pos="4032"/>
        <p:guide orient="horz" pos="2664"/>
        <p:guide orient="horz" pos="2616"/>
        <p:guide orient="horz" pos="2712"/>
        <p:guide pos="3792"/>
        <p:guide pos="388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ataveth,Ulani" userId="S::u0boua01@louisville.edu::c0a0673e-cab5-429a-9aae-e91eb3315699" providerId="AD" clId="Web-{72520B19-FE7D-42F4-AF73-ED04057720B3}"/>
    <pc:docChg chg="modSld">
      <pc:chgData name="Bouataveth,Ulani" userId="S::u0boua01@louisville.edu::c0a0673e-cab5-429a-9aae-e91eb3315699" providerId="AD" clId="Web-{72520B19-FE7D-42F4-AF73-ED04057720B3}" dt="2021-10-11T00:32:42.591" v="149"/>
      <pc:docMkLst>
        <pc:docMk/>
      </pc:docMkLst>
      <pc:sldChg chg="modSp">
        <pc:chgData name="Bouataveth,Ulani" userId="S::u0boua01@louisville.edu::c0a0673e-cab5-429a-9aae-e91eb3315699" providerId="AD" clId="Web-{72520B19-FE7D-42F4-AF73-ED04057720B3}" dt="2021-10-11T00:32:42.591" v="149"/>
        <pc:sldMkLst>
          <pc:docMk/>
          <pc:sldMk cId="3237704459" sldId="3572"/>
        </pc:sldMkLst>
        <pc:spChg chg="mod">
          <ac:chgData name="Bouataveth,Ulani" userId="S::u0boua01@louisville.edu::c0a0673e-cab5-429a-9aae-e91eb3315699" providerId="AD" clId="Web-{72520B19-FE7D-42F4-AF73-ED04057720B3}" dt="2021-10-11T00:31:16.701" v="19"/>
          <ac:spMkLst>
            <pc:docMk/>
            <pc:sldMk cId="3237704459" sldId="3572"/>
            <ac:spMk id="2" creationId="{00000000-0000-0000-0000-000000000000}"/>
          </ac:spMkLst>
        </pc:spChg>
        <pc:graphicFrameChg chg="mod modGraphic">
          <ac:chgData name="Bouataveth,Ulani" userId="S::u0boua01@louisville.edu::c0a0673e-cab5-429a-9aae-e91eb3315699" providerId="AD" clId="Web-{72520B19-FE7D-42F4-AF73-ED04057720B3}" dt="2021-10-11T00:32:42.591" v="149"/>
          <ac:graphicFrameMkLst>
            <pc:docMk/>
            <pc:sldMk cId="3237704459" sldId="3572"/>
            <ac:graphicFrameMk id="15" creationId="{00000000-0000-0000-0000-000000000000}"/>
          </ac:graphicFrameMkLst>
        </pc:graphicFrameChg>
        <pc:graphicFrameChg chg="mod modGraphic">
          <ac:chgData name="Bouataveth,Ulani" userId="S::u0boua01@louisville.edu::c0a0673e-cab5-429a-9aae-e91eb3315699" providerId="AD" clId="Web-{72520B19-FE7D-42F4-AF73-ED04057720B3}" dt="2021-10-11T00:31:43.372" v="23"/>
          <ac:graphicFrameMkLst>
            <pc:docMk/>
            <pc:sldMk cId="3237704459" sldId="3572"/>
            <ac:graphicFrameMk id="21" creationId="{00000000-0000-0000-0000-000000000000}"/>
          </ac:graphicFrameMkLst>
        </pc:graphicFrameChg>
        <pc:graphicFrameChg chg="mod modGraphic">
          <ac:chgData name="Bouataveth,Ulani" userId="S::u0boua01@louisville.edu::c0a0673e-cab5-429a-9aae-e91eb3315699" providerId="AD" clId="Web-{72520B19-FE7D-42F4-AF73-ED04057720B3}" dt="2021-10-11T00:30:58.091" v="17"/>
          <ac:graphicFrameMkLst>
            <pc:docMk/>
            <pc:sldMk cId="3237704459" sldId="3572"/>
            <ac:graphicFrameMk id="22" creationId="{00000000-0000-0000-0000-000000000000}"/>
          </ac:graphicFrameMkLst>
        </pc:graphicFrameChg>
      </pc:sldChg>
    </pc:docChg>
  </pc:docChgLst>
  <pc:docChgLst>
    <pc:chgData name="Bouataveth,Ulani" userId="S::u0boua01@louisville.edu::c0a0673e-cab5-429a-9aae-e91eb3315699" providerId="AD" clId="Web-{70E188B2-2DFB-423B-B15A-D66D0FAC52D9}"/>
    <pc:docChg chg="modSld">
      <pc:chgData name="Bouataveth,Ulani" userId="S::u0boua01@louisville.edu::c0a0673e-cab5-429a-9aae-e91eb3315699" providerId="AD" clId="Web-{70E188B2-2DFB-423B-B15A-D66D0FAC52D9}" dt="2021-11-07T23:42:08.721" v="753"/>
      <pc:docMkLst>
        <pc:docMk/>
      </pc:docMkLst>
      <pc:sldChg chg="modSp">
        <pc:chgData name="Bouataveth,Ulani" userId="S::u0boua01@louisville.edu::c0a0673e-cab5-429a-9aae-e91eb3315699" providerId="AD" clId="Web-{70E188B2-2DFB-423B-B15A-D66D0FAC52D9}" dt="2021-11-07T23:42:08.721" v="753"/>
        <pc:sldMkLst>
          <pc:docMk/>
          <pc:sldMk cId="3237704459" sldId="3572"/>
        </pc:sldMkLst>
        <pc:graphicFrameChg chg="mod modGraphic">
          <ac:chgData name="Bouataveth,Ulani" userId="S::u0boua01@louisville.edu::c0a0673e-cab5-429a-9aae-e91eb3315699" providerId="AD" clId="Web-{70E188B2-2DFB-423B-B15A-D66D0FAC52D9}" dt="2021-11-07T23:31:38.926" v="31"/>
          <ac:graphicFrameMkLst>
            <pc:docMk/>
            <pc:sldMk cId="3237704459" sldId="3572"/>
            <ac:graphicFrameMk id="4" creationId="{00000000-0000-0000-0000-000000000000}"/>
          </ac:graphicFrameMkLst>
        </pc:graphicFrameChg>
        <pc:graphicFrameChg chg="mod modGraphic">
          <ac:chgData name="Bouataveth,Ulani" userId="S::u0boua01@louisville.edu::c0a0673e-cab5-429a-9aae-e91eb3315699" providerId="AD" clId="Web-{70E188B2-2DFB-423B-B15A-D66D0FAC52D9}" dt="2021-11-07T23:37:40.747" v="429"/>
          <ac:graphicFrameMkLst>
            <pc:docMk/>
            <pc:sldMk cId="3237704459" sldId="3572"/>
            <ac:graphicFrameMk id="15" creationId="{00000000-0000-0000-0000-000000000000}"/>
          </ac:graphicFrameMkLst>
        </pc:graphicFrameChg>
        <pc:graphicFrameChg chg="mod modGraphic">
          <ac:chgData name="Bouataveth,Ulani" userId="S::u0boua01@louisville.edu::c0a0673e-cab5-429a-9aae-e91eb3315699" providerId="AD" clId="Web-{70E188B2-2DFB-423B-B15A-D66D0FAC52D9}" dt="2021-11-07T23:42:08.721" v="753"/>
          <ac:graphicFrameMkLst>
            <pc:docMk/>
            <pc:sldMk cId="3237704459" sldId="3572"/>
            <ac:graphicFrameMk id="20" creationId="{00000000-0000-0000-0000-000000000000}"/>
          </ac:graphicFrameMkLst>
        </pc:graphicFrameChg>
        <pc:graphicFrameChg chg="mod modGraphic">
          <ac:chgData name="Bouataveth,Ulani" userId="S::u0boua01@louisville.edu::c0a0673e-cab5-429a-9aae-e91eb3315699" providerId="AD" clId="Web-{70E188B2-2DFB-423B-B15A-D66D0FAC52D9}" dt="2021-11-07T23:35:18.947" v="299"/>
          <ac:graphicFrameMkLst>
            <pc:docMk/>
            <pc:sldMk cId="3237704459" sldId="3572"/>
            <ac:graphicFrameMk id="30" creationId="{00000000-0000-0000-0000-000000000000}"/>
          </ac:graphicFrameMkLst>
        </pc:graphicFrameChg>
      </pc:sldChg>
    </pc:docChg>
  </pc:docChgLst>
  <pc:docChgLst>
    <pc:chgData name="Henry,Aaron Joseph" userId="S::ajhenr07@louisville.edu::3f3ca94c-2d32-47e1-84ae-f919bc8db1d8" providerId="AD" clId="Web-{D8B9A2E4-70E5-483A-88F9-2158B4DC1264}"/>
    <pc:docChg chg="modSld">
      <pc:chgData name="Henry,Aaron Joseph" userId="S::ajhenr07@louisville.edu::3f3ca94c-2d32-47e1-84ae-f919bc8db1d8" providerId="AD" clId="Web-{D8B9A2E4-70E5-483A-88F9-2158B4DC1264}" dt="2021-10-12T02:30:28.220" v="297"/>
      <pc:docMkLst>
        <pc:docMk/>
      </pc:docMkLst>
      <pc:sldChg chg="addSp delSp modSp">
        <pc:chgData name="Henry,Aaron Joseph" userId="S::ajhenr07@louisville.edu::3f3ca94c-2d32-47e1-84ae-f919bc8db1d8" providerId="AD" clId="Web-{D8B9A2E4-70E5-483A-88F9-2158B4DC1264}" dt="2021-10-12T02:30:28.220" v="297"/>
        <pc:sldMkLst>
          <pc:docMk/>
          <pc:sldMk cId="3237704459" sldId="3572"/>
        </pc:sldMkLst>
        <pc:spChg chg="add del">
          <ac:chgData name="Henry,Aaron Joseph" userId="S::ajhenr07@louisville.edu::3f3ca94c-2d32-47e1-84ae-f919bc8db1d8" providerId="AD" clId="Web-{D8B9A2E4-70E5-483A-88F9-2158B4DC1264}" dt="2021-10-12T02:17:42.236" v="1"/>
          <ac:spMkLst>
            <pc:docMk/>
            <pc:sldMk cId="3237704459" sldId="3572"/>
            <ac:spMk id="3" creationId="{B20967B9-3B18-4A8A-A991-A23609C24269}"/>
          </ac:spMkLst>
        </pc:spChg>
        <pc:graphicFrameChg chg="mod modGraphic">
          <ac:chgData name="Henry,Aaron Joseph" userId="S::ajhenr07@louisville.edu::3f3ca94c-2d32-47e1-84ae-f919bc8db1d8" providerId="AD" clId="Web-{D8B9A2E4-70E5-483A-88F9-2158B4DC1264}" dt="2021-10-12T02:30:11.032" v="294"/>
          <ac:graphicFrameMkLst>
            <pc:docMk/>
            <pc:sldMk cId="3237704459" sldId="3572"/>
            <ac:graphicFrameMk id="21" creationId="{00000000-0000-0000-0000-000000000000}"/>
          </ac:graphicFrameMkLst>
        </pc:graphicFrameChg>
        <pc:graphicFrameChg chg="mod modGraphic">
          <ac:chgData name="Henry,Aaron Joseph" userId="S::ajhenr07@louisville.edu::3f3ca94c-2d32-47e1-84ae-f919bc8db1d8" providerId="AD" clId="Web-{D8B9A2E4-70E5-483A-88F9-2158B4DC1264}" dt="2021-10-12T02:24:20.744" v="214"/>
          <ac:graphicFrameMkLst>
            <pc:docMk/>
            <pc:sldMk cId="3237704459" sldId="3572"/>
            <ac:graphicFrameMk id="22" creationId="{00000000-0000-0000-0000-000000000000}"/>
          </ac:graphicFrameMkLst>
        </pc:graphicFrameChg>
        <pc:graphicFrameChg chg="modGraphic">
          <ac:chgData name="Henry,Aaron Joseph" userId="S::ajhenr07@louisville.edu::3f3ca94c-2d32-47e1-84ae-f919bc8db1d8" providerId="AD" clId="Web-{D8B9A2E4-70E5-483A-88F9-2158B4DC1264}" dt="2021-10-12T02:30:28.220" v="297"/>
          <ac:graphicFrameMkLst>
            <pc:docMk/>
            <pc:sldMk cId="3237704459" sldId="3572"/>
            <ac:graphicFrameMk id="30" creationId="{00000000-0000-0000-0000-000000000000}"/>
          </ac:graphicFrameMkLst>
        </pc:graphicFrameChg>
      </pc:sldChg>
    </pc:docChg>
  </pc:docChgLst>
  <pc:docChgLst>
    <pc:chgData name="Chrisman,James David" userId="05145844-02f5-4ef1-a067-0ed6af22b6bf" providerId="ADAL" clId="{E1B175B1-A040-4D54-9787-338039E583F8}"/>
    <pc:docChg chg="modSld">
      <pc:chgData name="Chrisman,James David" userId="05145844-02f5-4ef1-a067-0ed6af22b6bf" providerId="ADAL" clId="{E1B175B1-A040-4D54-9787-338039E583F8}" dt="2021-09-20T19:51:31.111" v="109" actId="20577"/>
      <pc:docMkLst>
        <pc:docMk/>
      </pc:docMkLst>
      <pc:sldChg chg="modSp mod">
        <pc:chgData name="Chrisman,James David" userId="05145844-02f5-4ef1-a067-0ed6af22b6bf" providerId="ADAL" clId="{E1B175B1-A040-4D54-9787-338039E583F8}" dt="2021-09-20T19:51:31.111" v="109" actId="20577"/>
        <pc:sldMkLst>
          <pc:docMk/>
          <pc:sldMk cId="3237704459" sldId="3572"/>
        </pc:sldMkLst>
        <pc:spChg chg="mod">
          <ac:chgData name="Chrisman,James David" userId="05145844-02f5-4ef1-a067-0ed6af22b6bf" providerId="ADAL" clId="{E1B175B1-A040-4D54-9787-338039E583F8}" dt="2021-09-20T19:51:03.172" v="88" actId="20577"/>
          <ac:spMkLst>
            <pc:docMk/>
            <pc:sldMk cId="3237704459" sldId="3572"/>
            <ac:spMk id="2" creationId="{00000000-0000-0000-0000-000000000000}"/>
          </ac:spMkLst>
        </pc:spChg>
        <pc:graphicFrameChg chg="modGraphic">
          <ac:chgData name="Chrisman,James David" userId="05145844-02f5-4ef1-a067-0ed6af22b6bf" providerId="ADAL" clId="{E1B175B1-A040-4D54-9787-338039E583F8}" dt="2021-09-20T19:51:31.111" v="109" actId="20577"/>
          <ac:graphicFrameMkLst>
            <pc:docMk/>
            <pc:sldMk cId="3237704459" sldId="3572"/>
            <ac:graphicFrameMk id="30" creationId="{00000000-0000-0000-0000-000000000000}"/>
          </ac:graphicFrameMkLst>
        </pc:graphicFrameChg>
      </pc:sldChg>
    </pc:docChg>
  </pc:docChgLst>
  <pc:docChgLst>
    <pc:chgData name="Henry,Aaron Joseph" userId="S::ajhenr07@louisville.edu::3f3ca94c-2d32-47e1-84ae-f919bc8db1d8" providerId="AD" clId="Web-{E84A4798-85C9-44D3-B490-98EF0392B8D8}"/>
    <pc:docChg chg="modSld">
      <pc:chgData name="Henry,Aaron Joseph" userId="S::ajhenr07@louisville.edu::3f3ca94c-2d32-47e1-84ae-f919bc8db1d8" providerId="AD" clId="Web-{E84A4798-85C9-44D3-B490-98EF0392B8D8}" dt="2021-10-13T02:45:02.915" v="5"/>
      <pc:docMkLst>
        <pc:docMk/>
      </pc:docMkLst>
      <pc:sldChg chg="modSp">
        <pc:chgData name="Henry,Aaron Joseph" userId="S::ajhenr07@louisville.edu::3f3ca94c-2d32-47e1-84ae-f919bc8db1d8" providerId="AD" clId="Web-{E84A4798-85C9-44D3-B490-98EF0392B8D8}" dt="2021-10-13T02:45:02.915" v="5"/>
        <pc:sldMkLst>
          <pc:docMk/>
          <pc:sldMk cId="3237704459" sldId="3572"/>
        </pc:sldMkLst>
        <pc:graphicFrameChg chg="mod modGraphic">
          <ac:chgData name="Henry,Aaron Joseph" userId="S::ajhenr07@louisville.edu::3f3ca94c-2d32-47e1-84ae-f919bc8db1d8" providerId="AD" clId="Web-{E84A4798-85C9-44D3-B490-98EF0392B8D8}" dt="2021-10-13T02:45:02.915" v="5"/>
          <ac:graphicFrameMkLst>
            <pc:docMk/>
            <pc:sldMk cId="3237704459" sldId="3572"/>
            <ac:graphicFrameMk id="22" creationId="{00000000-0000-0000-0000-000000000000}"/>
          </ac:graphicFrameMkLst>
        </pc:graphicFrameChg>
      </pc:sldChg>
    </pc:docChg>
  </pc:docChgLst>
  <pc:docChgLst>
    <pc:chgData name="Bouataveth,Ulani" userId="S::u0boua01@louisville.edu::c0a0673e-cab5-429a-9aae-e91eb3315699" providerId="AD" clId="Web-{74ACBC0C-9466-40F1-9F76-72BC624E77E0}"/>
    <pc:docChg chg="modSld">
      <pc:chgData name="Bouataveth,Ulani" userId="S::u0boua01@louisville.edu::c0a0673e-cab5-429a-9aae-e91eb3315699" providerId="AD" clId="Web-{74ACBC0C-9466-40F1-9F76-72BC624E77E0}" dt="2021-10-12T23:59:32.793" v="183"/>
      <pc:docMkLst>
        <pc:docMk/>
      </pc:docMkLst>
      <pc:sldChg chg="modSp">
        <pc:chgData name="Bouataveth,Ulani" userId="S::u0boua01@louisville.edu::c0a0673e-cab5-429a-9aae-e91eb3315699" providerId="AD" clId="Web-{74ACBC0C-9466-40F1-9F76-72BC624E77E0}" dt="2021-10-12T23:59:32.793" v="183"/>
        <pc:sldMkLst>
          <pc:docMk/>
          <pc:sldMk cId="3237704459" sldId="3572"/>
        </pc:sldMkLst>
        <pc:graphicFrameChg chg="mod modGraphic">
          <ac:chgData name="Bouataveth,Ulani" userId="S::u0boua01@louisville.edu::c0a0673e-cab5-429a-9aae-e91eb3315699" providerId="AD" clId="Web-{74ACBC0C-9466-40F1-9F76-72BC624E77E0}" dt="2021-10-12T23:57:39.293" v="3"/>
          <ac:graphicFrameMkLst>
            <pc:docMk/>
            <pc:sldMk cId="3237704459" sldId="3572"/>
            <ac:graphicFrameMk id="4" creationId="{00000000-0000-0000-0000-000000000000}"/>
          </ac:graphicFrameMkLst>
        </pc:graphicFrameChg>
        <pc:graphicFrameChg chg="mod modGraphic">
          <ac:chgData name="Bouataveth,Ulani" userId="S::u0boua01@louisville.edu::c0a0673e-cab5-429a-9aae-e91eb3315699" providerId="AD" clId="Web-{74ACBC0C-9466-40F1-9F76-72BC624E77E0}" dt="2021-10-12T23:59:32.793" v="183"/>
          <ac:graphicFrameMkLst>
            <pc:docMk/>
            <pc:sldMk cId="3237704459" sldId="3572"/>
            <ac:graphicFrameMk id="2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55ADD-95E4-4FCB-B856-AB5EBACE262B}"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220EE-9C5B-4198-A355-8AC85C97B60E}" type="slidenum">
              <a:rPr lang="en-US" smtClean="0"/>
              <a:t>‹#›</a:t>
            </a:fld>
            <a:endParaRPr lang="en-US"/>
          </a:p>
        </p:txBody>
      </p:sp>
    </p:spTree>
    <p:extLst>
      <p:ext uri="{BB962C8B-B14F-4D97-AF65-F5344CB8AC3E}">
        <p14:creationId xmlns:p14="http://schemas.microsoft.com/office/powerpoint/2010/main" val="174476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 a high-level dashboard for operational leaders.  Must tell the whole story (single source of truth for staffing, outreach, engagement, etc.).</a:t>
            </a:r>
          </a:p>
          <a:p>
            <a:endParaRPr lang="en-US"/>
          </a:p>
          <a:p>
            <a:r>
              <a:rPr lang="en-US"/>
              <a:t>Focus on CM and DM first.  We don’t have good</a:t>
            </a:r>
            <a:r>
              <a:rPr lang="en-US" baseline="0"/>
              <a:t> contact information for members.  Bi-weekly update meeting.</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1EF657-F974-4374-B608-B04304C701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855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33293"/>
            <a:ext cx="9144000" cy="1327703"/>
          </a:xfrm>
          <a:noFill/>
        </p:spPr>
        <p:txBody>
          <a:bodyPr anchor="b">
            <a:normAutofit/>
          </a:bodyPr>
          <a:lstStyle>
            <a:lvl1pPr algn="ctr">
              <a:defRPr sz="4800">
                <a:latin typeface="+mn-lt"/>
              </a:defRPr>
            </a:lvl1pPr>
          </a:lstStyle>
          <a:p>
            <a:r>
              <a:rPr lang="en-US"/>
              <a:t>Click to edit Master title style</a:t>
            </a:r>
          </a:p>
        </p:txBody>
      </p:sp>
      <p:sp>
        <p:nvSpPr>
          <p:cNvPr id="3" name="Subtitle 2"/>
          <p:cNvSpPr>
            <a:spLocks noGrp="1"/>
          </p:cNvSpPr>
          <p:nvPr>
            <p:ph type="subTitle" idx="1"/>
          </p:nvPr>
        </p:nvSpPr>
        <p:spPr>
          <a:xfrm>
            <a:off x="1524000" y="4696916"/>
            <a:ext cx="9144000" cy="922106"/>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5415D0-1DCC-4932-A659-7F77D136339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a:p>
        </p:txBody>
      </p:sp>
      <p:sp>
        <p:nvSpPr>
          <p:cNvPr id="7" name="Freeform 6"/>
          <p:cNvSpPr/>
          <p:nvPr userDrawn="1"/>
        </p:nvSpPr>
        <p:spPr>
          <a:xfrm rot="16200000">
            <a:off x="10116773" y="4782773"/>
            <a:ext cx="650589" cy="3499865"/>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Freeform 7"/>
          <p:cNvSpPr/>
          <p:nvPr userDrawn="1"/>
        </p:nvSpPr>
        <p:spPr>
          <a:xfrm>
            <a:off x="0" y="2"/>
            <a:ext cx="12192000" cy="2907585"/>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84563" y="689560"/>
            <a:ext cx="2814152" cy="890324"/>
          </a:xfrm>
          <a:prstGeom prst="rect">
            <a:avLst/>
          </a:prstGeom>
        </p:spPr>
      </p:pic>
    </p:spTree>
    <p:extLst>
      <p:ext uri="{BB962C8B-B14F-4D97-AF65-F5344CB8AC3E}">
        <p14:creationId xmlns:p14="http://schemas.microsoft.com/office/powerpoint/2010/main" val="123217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004"/>
            <a:ext cx="10939085" cy="507206"/>
          </a:xfrm>
          <a:noFill/>
        </p:spPr>
        <p:txBody>
          <a:bodyPr>
            <a:noAutofit/>
          </a:bodyPr>
          <a:lstStyle>
            <a:lvl1pPr>
              <a:defRPr sz="3200" b="0">
                <a:latin typeface="+mn-l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5415D0-1DCC-4932-A659-7F77D136339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302913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004"/>
            <a:ext cx="10939085" cy="507206"/>
          </a:xfrm>
          <a:noFill/>
        </p:spPr>
        <p:txBody>
          <a:bodyPr>
            <a:noAutofit/>
          </a:bodyPr>
          <a:lstStyle>
            <a:lvl1pPr>
              <a:defRPr sz="3200" b="0">
                <a:latin typeface="+mn-lt"/>
              </a:defRPr>
            </a:lvl1pPr>
          </a:lstStyle>
          <a:p>
            <a:r>
              <a:rPr lang="en-US"/>
              <a:t>Click to edit Master title style</a:t>
            </a:r>
          </a:p>
        </p:txBody>
      </p:sp>
      <p:sp>
        <p:nvSpPr>
          <p:cNvPr id="4" name="Date Placeholder 3"/>
          <p:cNvSpPr>
            <a:spLocks noGrp="1"/>
          </p:cNvSpPr>
          <p:nvPr>
            <p:ph type="dt" sz="half" idx="10"/>
          </p:nvPr>
        </p:nvSpPr>
        <p:spPr/>
        <p:txBody>
          <a:bodyPr/>
          <a:lstStyle/>
          <a:p>
            <a:fld id="{ED5415D0-1DCC-4932-A659-7F77D136339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
        <p:nvSpPr>
          <p:cNvPr id="8" name="Rectangle 7"/>
          <p:cNvSpPr/>
          <p:nvPr userDrawn="1"/>
        </p:nvSpPr>
        <p:spPr>
          <a:xfrm>
            <a:off x="9174480" y="0"/>
            <a:ext cx="3017520" cy="11599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588270" y="1485900"/>
            <a:ext cx="11001750" cy="0"/>
          </a:xfrm>
          <a:prstGeom prst="line">
            <a:avLst/>
          </a:prstGeom>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320361"/>
      </p:ext>
    </p:extLst>
  </p:cSld>
  <p:clrMapOvr>
    <a:masterClrMapping/>
  </p:clrMapOvr>
  <p:extLst>
    <p:ext uri="{DCECCB84-F9BA-43D5-87BE-67443E8EF086}">
      <p15:sldGuideLst xmlns:p15="http://schemas.microsoft.com/office/powerpoint/2012/main">
        <p15:guide id="1" orient="horz" pos="9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415D0-1DCC-4932-A659-7F77D136339E}"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a:p>
        </p:txBody>
      </p:sp>
    </p:spTree>
    <p:extLst>
      <p:ext uri="{BB962C8B-B14F-4D97-AF65-F5344CB8AC3E}">
        <p14:creationId xmlns:p14="http://schemas.microsoft.com/office/powerpoint/2010/main" val="40599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Click to edit Master title style</a:t>
            </a:r>
          </a:p>
        </p:txBody>
      </p:sp>
      <p:sp>
        <p:nvSpPr>
          <p:cNvPr id="3" name="Content Placeholder 2"/>
          <p:cNvSpPr>
            <a:spLocks noGrp="1"/>
          </p:cNvSpPr>
          <p:nvPr>
            <p:ph sz="half" idx="1"/>
          </p:nvPr>
        </p:nvSpPr>
        <p:spPr>
          <a:xfrm>
            <a:off x="838200" y="577635"/>
            <a:ext cx="5181600" cy="5599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577635"/>
            <a:ext cx="5181600" cy="5599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5415D0-1DCC-4932-A659-7F77D136339E}"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98C1A-6F59-41B7-9545-904E755EAE9F}"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23287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P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5415D0-1DCC-4932-A659-7F77D136339E}"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698C1A-6F59-41B7-9545-904E755EAE9F}" type="slidenum">
              <a:rPr lang="en-US" smtClean="0"/>
              <a:t>‹#›</a:t>
            </a:fld>
            <a:endParaRPr lang="en-US"/>
          </a:p>
        </p:txBody>
      </p:sp>
      <p:graphicFrame>
        <p:nvGraphicFramePr>
          <p:cNvPr id="6" name="Group 135"/>
          <p:cNvGraphicFramePr>
            <a:graphicFrameLocks/>
          </p:cNvGraphicFramePr>
          <p:nvPr userDrawn="1">
            <p:extLst>
              <p:ext uri="{D42A27DB-BD31-4B8C-83A1-F6EECF244321}">
                <p14:modId xmlns:p14="http://schemas.microsoft.com/office/powerpoint/2010/main" val="834837332"/>
              </p:ext>
            </p:extLst>
          </p:nvPr>
        </p:nvGraphicFramePr>
        <p:xfrm>
          <a:off x="575353"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Suppliers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7" name="Group 135"/>
          <p:cNvGraphicFramePr>
            <a:graphicFrameLocks/>
          </p:cNvGraphicFramePr>
          <p:nvPr userDrawn="1">
            <p:extLst>
              <p:ext uri="{D42A27DB-BD31-4B8C-83A1-F6EECF244321}">
                <p14:modId xmlns:p14="http://schemas.microsoft.com/office/powerpoint/2010/main" val="2437044095"/>
              </p:ext>
            </p:extLst>
          </p:nvPr>
        </p:nvGraphicFramePr>
        <p:xfrm>
          <a:off x="2821607"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Inputs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8" name="Group 135"/>
          <p:cNvGraphicFramePr>
            <a:graphicFrameLocks/>
          </p:cNvGraphicFramePr>
          <p:nvPr userDrawn="1">
            <p:extLst>
              <p:ext uri="{D42A27DB-BD31-4B8C-83A1-F6EECF244321}">
                <p14:modId xmlns:p14="http://schemas.microsoft.com/office/powerpoint/2010/main" val="2715456814"/>
              </p:ext>
            </p:extLst>
          </p:nvPr>
        </p:nvGraphicFramePr>
        <p:xfrm>
          <a:off x="5067861"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Process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9" name="Group 135"/>
          <p:cNvGraphicFramePr>
            <a:graphicFrameLocks/>
          </p:cNvGraphicFramePr>
          <p:nvPr userDrawn="1">
            <p:extLst>
              <p:ext uri="{D42A27DB-BD31-4B8C-83A1-F6EECF244321}">
                <p14:modId xmlns:p14="http://schemas.microsoft.com/office/powerpoint/2010/main" val="2468777885"/>
              </p:ext>
            </p:extLst>
          </p:nvPr>
        </p:nvGraphicFramePr>
        <p:xfrm>
          <a:off x="7314114"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Outputs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10" name="Group 135"/>
          <p:cNvGraphicFramePr>
            <a:graphicFrameLocks/>
          </p:cNvGraphicFramePr>
          <p:nvPr userDrawn="1">
            <p:extLst>
              <p:ext uri="{D42A27DB-BD31-4B8C-83A1-F6EECF244321}">
                <p14:modId xmlns:p14="http://schemas.microsoft.com/office/powerpoint/2010/main" val="2043035133"/>
              </p:ext>
            </p:extLst>
          </p:nvPr>
        </p:nvGraphicFramePr>
        <p:xfrm>
          <a:off x="9560367"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Customers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72462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415D0-1DCC-4932-A659-7F77D136339E}"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698C1A-6F59-41B7-9545-904E755EAE9F}" type="slidenum">
              <a:rPr lang="en-US" smtClean="0"/>
              <a:t>‹#›</a:t>
            </a:fld>
            <a:endParaRPr lang="en-US"/>
          </a:p>
        </p:txBody>
      </p:sp>
      <p:sp>
        <p:nvSpPr>
          <p:cNvPr id="5" name="Title 1"/>
          <p:cNvSpPr>
            <a:spLocks noGrp="1"/>
          </p:cNvSpPr>
          <p:nvPr>
            <p:ph type="title"/>
          </p:nvPr>
        </p:nvSpPr>
        <p:spPr>
          <a:xfrm>
            <a:off x="0" y="-3004"/>
            <a:ext cx="10939085" cy="507206"/>
          </a:xfrm>
        </p:spPr>
        <p:txBody>
          <a:bodyPr/>
          <a:lstStyle/>
          <a:p>
            <a:r>
              <a:rPr lang="en-US"/>
              <a:t>Click to edit Master title style</a:t>
            </a:r>
          </a:p>
        </p:txBody>
      </p:sp>
    </p:spTree>
    <p:extLst>
      <p:ext uri="{BB962C8B-B14F-4D97-AF65-F5344CB8AC3E}">
        <p14:creationId xmlns:p14="http://schemas.microsoft.com/office/powerpoint/2010/main" val="343415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504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3004"/>
            <a:ext cx="10939085" cy="507206"/>
          </a:xfrm>
          <a:prstGeom prst="rect">
            <a:avLst/>
          </a:prstGeom>
          <a:noFill/>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575353" y="1109610"/>
            <a:ext cx="11116637" cy="52809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415D0-1DCC-4932-A659-7F77D136339E}" type="datetimeFigureOut">
              <a:rPr lang="en-US" smtClean="0"/>
              <a:t>11/7/2021</a:t>
            </a:fld>
            <a:endParaRPr lang="en-US"/>
          </a:p>
        </p:txBody>
      </p:sp>
      <p:sp>
        <p:nvSpPr>
          <p:cNvPr id="5" name="Footer Placeholder 4"/>
          <p:cNvSpPr>
            <a:spLocks noGrp="1"/>
          </p:cNvSpPr>
          <p:nvPr>
            <p:ph type="ftr" sz="quarter" idx="3"/>
          </p:nvPr>
        </p:nvSpPr>
        <p:spPr>
          <a:xfrm>
            <a:off x="3690562" y="6489520"/>
            <a:ext cx="488621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448800" y="648952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98C1A-6F59-41B7-9545-904E755EAE9F}" type="slidenum">
              <a:rPr lang="en-US" smtClean="0"/>
              <a:t>‹#›</a:t>
            </a:fld>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3127589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72" r:id="rId6"/>
    <p:sldLayoutId id="2147483667" r:id="rId7"/>
  </p:sldLayoutIdLst>
  <p:txStyles>
    <p:titleStyle>
      <a:lvl1pPr algn="l" defTabSz="914400" rtl="0" eaLnBrk="1" latinLnBrk="0" hangingPunct="1">
        <a:lnSpc>
          <a:spcPct val="90000"/>
        </a:lnSpc>
        <a:spcBef>
          <a:spcPct val="0"/>
        </a:spcBef>
        <a:buNone/>
        <a:defRPr sz="3200" b="0"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Project Status Report:  </a:t>
            </a:r>
            <a:r>
              <a:rPr lang="en-US" sz="2400" err="1"/>
              <a:t>COBWeb</a:t>
            </a:r>
            <a:r>
              <a:rPr lang="en-US" sz="2400"/>
              <a:t>				</a:t>
            </a:r>
          </a:p>
        </p:txBody>
      </p:sp>
      <p:sp>
        <p:nvSpPr>
          <p:cNvPr id="19" name="Slide Number Placeholder 4"/>
          <p:cNvSpPr>
            <a:spLocks noGrp="1"/>
          </p:cNvSpPr>
          <p:nvPr>
            <p:ph type="sldNum" sz="quarter" idx="12"/>
          </p:nvPr>
        </p:nvSpPr>
        <p:spPr/>
        <p:txBody>
          <a:bodyPr/>
          <a:lstStyle/>
          <a:p>
            <a:fld id="{68698C1A-6F59-41B7-9545-904E755EAE9F}" type="slidenum">
              <a:rPr lang="en-US" smtClean="0"/>
              <a:pPr/>
              <a:t>1</a:t>
            </a:fld>
            <a:endParaRPr lang="en-US"/>
          </a:p>
        </p:txBody>
      </p:sp>
      <p:graphicFrame>
        <p:nvGraphicFramePr>
          <p:cNvPr id="4" name="Group 135"/>
          <p:cNvGraphicFramePr>
            <a:graphicFrameLocks/>
          </p:cNvGraphicFramePr>
          <p:nvPr>
            <p:extLst>
              <p:ext uri="{D42A27DB-BD31-4B8C-83A1-F6EECF244321}">
                <p14:modId xmlns:p14="http://schemas.microsoft.com/office/powerpoint/2010/main" val="729876040"/>
              </p:ext>
            </p:extLst>
          </p:nvPr>
        </p:nvGraphicFramePr>
        <p:xfrm>
          <a:off x="152400" y="547344"/>
          <a:ext cx="8892540" cy="617220"/>
        </p:xfrm>
        <a:graphic>
          <a:graphicData uri="http://schemas.openxmlformats.org/drawingml/2006/table">
            <a:tbl>
              <a:tblPr/>
              <a:tblGrid>
                <a:gridCol w="1423663">
                  <a:extLst>
                    <a:ext uri="{9D8B030D-6E8A-4147-A177-3AD203B41FA5}">
                      <a16:colId xmlns:a16="http://schemas.microsoft.com/office/drawing/2014/main" val="20000"/>
                    </a:ext>
                  </a:extLst>
                </a:gridCol>
                <a:gridCol w="7468877">
                  <a:extLst>
                    <a:ext uri="{9D8B030D-6E8A-4147-A177-3AD203B41FA5}">
                      <a16:colId xmlns:a16="http://schemas.microsoft.com/office/drawing/2014/main" val="286548247"/>
                    </a:ext>
                  </a:extLst>
                </a:gridCol>
              </a:tblGrid>
              <a:tr h="598806">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Executive Summary</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rtl="0" eaLnBrk="1" fontAlgn="base" latinLnBrk="0" hangingPunct="1">
                        <a:lnSpc>
                          <a:spcPct val="100000"/>
                        </a:lnSpc>
                        <a:spcBef>
                          <a:spcPct val="0"/>
                        </a:spcBef>
                        <a:spcAft>
                          <a:spcPct val="0"/>
                        </a:spcAft>
                        <a:buClrTx/>
                        <a:buSzTx/>
                        <a:buFontTx/>
                        <a:buNone/>
                      </a:pPr>
                      <a:r>
                        <a:rPr lang="en-US" sz="1150" b="1" i="0" u="none" strike="noStrike" kern="1200" dirty="0">
                          <a:solidFill>
                            <a:schemeClr val="tx1"/>
                          </a:solidFill>
                          <a:effectLst/>
                          <a:latin typeface="+mn-lt"/>
                          <a:ea typeface="+mn-ea"/>
                          <a:cs typeface="+mn-cs"/>
                        </a:rPr>
                        <a:t>From the start of the project until the date of our status report, Kaizen has been developing documentation regarding the project’s plan, requirements, team member expectation, and defining the overall course of the </a:t>
                      </a:r>
                      <a:r>
                        <a:rPr lang="en-US" sz="1150" b="1" i="0" u="none" strike="noStrike" kern="1200" dirty="0" err="1">
                          <a:solidFill>
                            <a:schemeClr val="tx1"/>
                          </a:solidFill>
                          <a:effectLst/>
                          <a:latin typeface="+mn-lt"/>
                          <a:ea typeface="+mn-ea"/>
                          <a:cs typeface="+mn-cs"/>
                        </a:rPr>
                        <a:t>COBWeb</a:t>
                      </a:r>
                      <a:r>
                        <a:rPr lang="en-US" sz="1150" b="1" i="0" u="none" strike="noStrike" kern="1200" dirty="0">
                          <a:solidFill>
                            <a:schemeClr val="tx1"/>
                          </a:solidFill>
                          <a:effectLst/>
                          <a:latin typeface="+mn-lt"/>
                          <a:ea typeface="+mn-ea"/>
                          <a:cs typeface="+mn-cs"/>
                        </a:rPr>
                        <a:t> platform. The actual development of the platform is currently almost at the 75% stage.</a:t>
                      </a:r>
                      <a:r>
                        <a:rPr lang="en-US" sz="1150" b="0" i="0" kern="1200" dirty="0">
                          <a:solidFill>
                            <a:schemeClr val="tx1"/>
                          </a:solidFill>
                          <a:effectLst/>
                          <a:latin typeface="+mn-lt"/>
                          <a:ea typeface="+mn-ea"/>
                          <a:cs typeface="+mn-cs"/>
                        </a:rPr>
                        <a:t>​</a:t>
                      </a:r>
                      <a:endParaRPr kumimoji="0" lang="en-US" sz="1150" b="1" i="0" u="none" strike="noStrike" cap="none" normalizeH="0" baseline="0" dirty="0">
                        <a:ln>
                          <a:noFill/>
                        </a:ln>
                        <a:solidFill>
                          <a:schemeClr val="tx1"/>
                        </a:solidFill>
                        <a:effectLst/>
                        <a:latin typeface="+mn-lt"/>
                        <a:ea typeface="ヒラギノ角ゴ Pro W3"/>
                        <a:cs typeface="ヒラギノ角ゴ Pro W3"/>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 name="Group 135"/>
          <p:cNvGraphicFramePr>
            <a:graphicFrameLocks/>
          </p:cNvGraphicFramePr>
          <p:nvPr>
            <p:extLst>
              <p:ext uri="{D42A27DB-BD31-4B8C-83A1-F6EECF244321}">
                <p14:modId xmlns:p14="http://schemas.microsoft.com/office/powerpoint/2010/main" val="1839208772"/>
              </p:ext>
            </p:extLst>
          </p:nvPr>
        </p:nvGraphicFramePr>
        <p:xfrm>
          <a:off x="6195523" y="2077481"/>
          <a:ext cx="5856778" cy="2189616"/>
        </p:xfrm>
        <a:graphic>
          <a:graphicData uri="http://schemas.openxmlformats.org/drawingml/2006/table">
            <a:tbl>
              <a:tblPr/>
              <a:tblGrid>
                <a:gridCol w="5856778">
                  <a:extLst>
                    <a:ext uri="{9D8B030D-6E8A-4147-A177-3AD203B41FA5}">
                      <a16:colId xmlns:a16="http://schemas.microsoft.com/office/drawing/2014/main" val="20000"/>
                    </a:ext>
                  </a:extLst>
                </a:gridCol>
              </a:tblGrid>
              <a:tr h="360816">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Recent Accomplishments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1234">
                <a:tc>
                  <a:txBody>
                    <a:bodyPr/>
                    <a:lstStyle/>
                    <a:p>
                      <a:pPr marL="174625" marR="0" lvl="0" indent="-174625"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Development and finalization of all project support documentation (Statement of Work, Project Management Plan, Project Charter, Requirements Management Plan)</a:t>
                      </a:r>
                    </a:p>
                    <a:p>
                      <a:pPr marL="174625" marR="0" lvl="0" indent="-174625"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Completed setting up account and adding requirements to our dashboard (Shortcut.com)</a:t>
                      </a:r>
                    </a:p>
                    <a:p>
                      <a:pPr marL="174625" marR="0" lvl="0" indent="-174625" algn="l" defTabSz="91443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effectLst/>
                          <a:latin typeface="+mn-lt"/>
                          <a:ea typeface="+mn-ea"/>
                          <a:cs typeface="+mn-cs"/>
                        </a:rPr>
                        <a:t>Completed setting up account for WordPress as our CMS</a:t>
                      </a:r>
                      <a:endParaRPr lang="en-US" sz="1100" b="0" dirty="0">
                        <a:solidFill>
                          <a:schemeClr val="tx1"/>
                        </a:solidFill>
                      </a:endParaRPr>
                    </a:p>
                    <a:p>
                      <a:pPr marL="174625" marR="0" lvl="0" indent="-174625" algn="l">
                        <a:lnSpc>
                          <a:spcPct val="100000"/>
                        </a:lnSpc>
                        <a:spcBef>
                          <a:spcPts val="0"/>
                        </a:spcBef>
                        <a:spcAft>
                          <a:spcPts val="0"/>
                        </a:spcAft>
                        <a:buClrTx/>
                        <a:buSzTx/>
                        <a:buFont typeface="Arial" panose="020B0604020202020204" pitchFamily="34" charset="0"/>
                        <a:buChar char="•"/>
                      </a:pPr>
                      <a:r>
                        <a:rPr lang="en-US" sz="1000" b="0" i="0" kern="1200" dirty="0">
                          <a:solidFill>
                            <a:schemeClr val="tx1"/>
                          </a:solidFill>
                          <a:effectLst/>
                          <a:latin typeface="+mn-lt"/>
                          <a:ea typeface="+mn-ea"/>
                          <a:cs typeface="+mn-cs"/>
                        </a:rPr>
                        <a:t>Divided and Assigned requirements to members</a:t>
                      </a:r>
                    </a:p>
                    <a:p>
                      <a:pPr marL="174625" marR="0" lvl="0" indent="-174625" algn="l">
                        <a:lnSpc>
                          <a:spcPct val="100000"/>
                        </a:lnSpc>
                        <a:spcBef>
                          <a:spcPts val="0"/>
                        </a:spcBef>
                        <a:spcAft>
                          <a:spcPts val="0"/>
                        </a:spcAft>
                        <a:buClrTx/>
                        <a:buSzTx/>
                        <a:buFont typeface="Arial" panose="020B0604020202020204" pitchFamily="34" charset="0"/>
                        <a:buChar char="•"/>
                      </a:pPr>
                      <a:r>
                        <a:rPr lang="en-US" sz="1000" b="0" i="0" kern="1200" dirty="0">
                          <a:solidFill>
                            <a:schemeClr val="tx1"/>
                          </a:solidFill>
                          <a:effectLst/>
                          <a:latin typeface="+mn-lt"/>
                          <a:ea typeface="+mn-ea"/>
                          <a:cs typeface="+mn-cs"/>
                        </a:rPr>
                        <a:t>Format of the platform</a:t>
                      </a:r>
                    </a:p>
                    <a:p>
                      <a:pPr marL="174625" marR="0" lvl="0" indent="-174625" algn="l">
                        <a:lnSpc>
                          <a:spcPct val="100000"/>
                        </a:lnSpc>
                        <a:spcBef>
                          <a:spcPts val="0"/>
                        </a:spcBef>
                        <a:spcAft>
                          <a:spcPts val="0"/>
                        </a:spcAft>
                        <a:buClr>
                          <a:srgbClr val="000000"/>
                        </a:buClr>
                        <a:buSzTx/>
                        <a:buFont typeface="Arial,Sans-Serif" panose="020B0604020202020204" pitchFamily="34" charset="0"/>
                        <a:buChar char="•"/>
                      </a:pPr>
                      <a:r>
                        <a:rPr lang="en-US" sz="1000" b="0" i="0" u="none" strike="noStrike" kern="1200" noProof="0" dirty="0">
                          <a:solidFill>
                            <a:schemeClr val="tx1"/>
                          </a:solidFill>
                          <a:effectLst/>
                        </a:rPr>
                        <a:t>Found plug-ins to accommodate the needs and wants of the platform</a:t>
                      </a:r>
                      <a:endParaRPr lang="en-US" sz="1000" b="0" i="0" u="none" strike="noStrike" kern="1200" noProof="0" dirty="0">
                        <a:effectLst/>
                      </a:endParaRPr>
                    </a:p>
                    <a:p>
                      <a:pPr marL="174625" marR="0" lvl="0" indent="-174625" algn="l">
                        <a:lnSpc>
                          <a:spcPct val="100000"/>
                        </a:lnSpc>
                        <a:spcBef>
                          <a:spcPts val="0"/>
                        </a:spcBef>
                        <a:spcAft>
                          <a:spcPts val="0"/>
                        </a:spcAft>
                        <a:buClr>
                          <a:srgbClr val="000000"/>
                        </a:buClr>
                        <a:buSzTx/>
                        <a:buFont typeface="Arial,Sans-Serif" panose="020B0604020202020204" pitchFamily="34" charset="0"/>
                        <a:buChar char="•"/>
                      </a:pPr>
                      <a:r>
                        <a:rPr lang="en-US" sz="1000" b="0" i="0" u="none" strike="noStrike" kern="1200" noProof="0" dirty="0">
                          <a:solidFill>
                            <a:schemeClr val="tx1"/>
                          </a:solidFill>
                          <a:effectLst/>
                        </a:rPr>
                        <a:t>Prototypes reviewed</a:t>
                      </a:r>
                    </a:p>
                    <a:p>
                      <a:pPr marL="174625" marR="0" lvl="0" indent="-174625" algn="l">
                        <a:lnSpc>
                          <a:spcPct val="100000"/>
                        </a:lnSpc>
                        <a:spcBef>
                          <a:spcPts val="0"/>
                        </a:spcBef>
                        <a:spcAft>
                          <a:spcPts val="0"/>
                        </a:spcAft>
                        <a:buClrTx/>
                        <a:buSzTx/>
                        <a:buFont typeface="Arial" panose="020B0604020202020204" pitchFamily="34" charset="0"/>
                        <a:buChar char="•"/>
                      </a:pPr>
                      <a:endParaRPr lang="en-US" sz="1000" b="0" i="0" kern="1200" dirty="0">
                        <a:solidFill>
                          <a:schemeClr val="tx1"/>
                        </a:solidFill>
                        <a:effectLst/>
                        <a:latin typeface="+mn-lt"/>
                        <a:ea typeface="+mn-ea"/>
                        <a:cs typeface="+mn-cs"/>
                      </a:endParaRPr>
                    </a:p>
                    <a:p>
                      <a:pPr marL="0" marR="0" lvl="0" indent="0" algn="l">
                        <a:lnSpc>
                          <a:spcPct val="100000"/>
                        </a:lnSpc>
                        <a:spcBef>
                          <a:spcPts val="0"/>
                        </a:spcBef>
                        <a:spcAft>
                          <a:spcPts val="0"/>
                        </a:spcAft>
                        <a:buClrTx/>
                        <a:buSzTx/>
                        <a:buNone/>
                      </a:pPr>
                      <a:endParaRPr lang="en-US" sz="1000" b="0" i="0" kern="1200">
                        <a:solidFill>
                          <a:schemeClr val="tx1"/>
                        </a:solidFill>
                        <a:effectLst/>
                        <a:latin typeface="+mn-lt"/>
                        <a:ea typeface="+mn-ea"/>
                        <a:cs typeface="+mn-cs"/>
                      </a:endParaRPr>
                    </a:p>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endParaRPr lang="en-US" sz="1400" b="0">
                        <a:solidFill>
                          <a:schemeClr val="tx1"/>
                        </a:solidFill>
                      </a:endParaRP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0" name="Group 135"/>
          <p:cNvGraphicFramePr>
            <a:graphicFrameLocks/>
          </p:cNvGraphicFramePr>
          <p:nvPr>
            <p:extLst>
              <p:ext uri="{D42A27DB-BD31-4B8C-83A1-F6EECF244321}">
                <p14:modId xmlns:p14="http://schemas.microsoft.com/office/powerpoint/2010/main" val="176914775"/>
              </p:ext>
            </p:extLst>
          </p:nvPr>
        </p:nvGraphicFramePr>
        <p:xfrm>
          <a:off x="6184901" y="4305300"/>
          <a:ext cx="5867400" cy="2095500"/>
        </p:xfrm>
        <a:graphic>
          <a:graphicData uri="http://schemas.openxmlformats.org/drawingml/2006/table">
            <a:tbl>
              <a:tblPr/>
              <a:tblGrid>
                <a:gridCol w="5867400">
                  <a:extLst>
                    <a:ext uri="{9D8B030D-6E8A-4147-A177-3AD203B41FA5}">
                      <a16:colId xmlns:a16="http://schemas.microsoft.com/office/drawing/2014/main" val="20000"/>
                    </a:ext>
                  </a:extLst>
                </a:gridCol>
              </a:tblGrid>
              <a:tr h="36141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Next Steps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4088">
                <a:tc>
                  <a:txBody>
                    <a:bodyPr/>
                    <a:lstStyle/>
                    <a:p>
                      <a:pPr marL="171450" marR="0" lvl="0" indent="-171450" algn="l" rtl="0" eaLnBrk="1" fontAlgn="auto" latinLnBrk="0" hangingPunct="1">
                        <a:lnSpc>
                          <a:spcPct val="100000"/>
                        </a:lnSpc>
                        <a:spcBef>
                          <a:spcPts val="0"/>
                        </a:spcBef>
                        <a:spcAft>
                          <a:spcPts val="0"/>
                        </a:spcAft>
                        <a:buClrTx/>
                        <a:buSzTx/>
                        <a:buFont typeface="Arial"/>
                        <a:buChar char="•"/>
                      </a:pPr>
                      <a:r>
                        <a:rPr lang="en-US" sz="1000" b="0" i="0" kern="1200" dirty="0">
                          <a:solidFill>
                            <a:schemeClr val="tx1"/>
                          </a:solidFill>
                          <a:effectLst/>
                          <a:latin typeface="+mn-lt"/>
                          <a:ea typeface="+mn-ea"/>
                          <a:cs typeface="+mn-cs"/>
                        </a:rPr>
                        <a:t>Entering 75% of final stages of development</a:t>
                      </a:r>
                      <a:endParaRPr lang="en-US" dirty="0"/>
                    </a:p>
                    <a:p>
                      <a:pPr marL="171450" marR="0" lvl="0" indent="-171450" algn="l">
                        <a:lnSpc>
                          <a:spcPct val="100000"/>
                        </a:lnSpc>
                        <a:spcBef>
                          <a:spcPts val="0"/>
                        </a:spcBef>
                        <a:spcAft>
                          <a:spcPts val="0"/>
                        </a:spcAft>
                        <a:buClrTx/>
                        <a:buSzTx/>
                        <a:buFont typeface="Arial"/>
                        <a:buChar char="•"/>
                      </a:pPr>
                      <a:r>
                        <a:rPr lang="en-US" sz="1000" b="0" i="0" kern="1200" dirty="0">
                          <a:solidFill>
                            <a:schemeClr val="tx1"/>
                          </a:solidFill>
                          <a:effectLst/>
                          <a:latin typeface="+mn-lt"/>
                          <a:ea typeface="+mn-ea"/>
                          <a:cs typeface="+mn-cs"/>
                        </a:rPr>
                        <a:t>Polishing up cosmetics (visuals and styling) of pages</a:t>
                      </a:r>
                    </a:p>
                    <a:p>
                      <a:pPr marL="171450" marR="0" lvl="0" indent="-171450" algn="l">
                        <a:lnSpc>
                          <a:spcPct val="100000"/>
                        </a:lnSpc>
                        <a:spcBef>
                          <a:spcPts val="0"/>
                        </a:spcBef>
                        <a:spcAft>
                          <a:spcPts val="0"/>
                        </a:spcAft>
                        <a:buClrTx/>
                        <a:buSzTx/>
                        <a:buFont typeface="Arial"/>
                        <a:buChar char="•"/>
                      </a:pPr>
                      <a:r>
                        <a:rPr lang="en-US" sz="1000" b="0" i="0" kern="1200" dirty="0">
                          <a:solidFill>
                            <a:schemeClr val="tx1"/>
                          </a:solidFill>
                          <a:effectLst/>
                          <a:latin typeface="+mn-lt"/>
                          <a:ea typeface="+mn-ea"/>
                          <a:cs typeface="+mn-cs"/>
                        </a:rPr>
                        <a:t>Adding/editing missing components to pages</a:t>
                      </a:r>
                    </a:p>
                    <a:p>
                      <a:pPr marL="171450" marR="0" lvl="0" indent="-171450" algn="l" defTabSz="914430">
                        <a:lnSpc>
                          <a:spcPct val="100000"/>
                        </a:lnSpc>
                        <a:spcBef>
                          <a:spcPts val="0"/>
                        </a:spcBef>
                        <a:spcAft>
                          <a:spcPts val="0"/>
                        </a:spcAft>
                        <a:buClrTx/>
                        <a:buSzTx/>
                        <a:buFont typeface="Arial"/>
                        <a:buChar char="•"/>
                        <a:tabLst/>
                        <a:defRPr/>
                      </a:pPr>
                      <a:endParaRPr lang="en-US" sz="1000" b="0" i="0" kern="1200" dirty="0">
                        <a:solidFill>
                          <a:schemeClr val="tx1"/>
                        </a:solidFill>
                        <a:effectLst/>
                        <a:latin typeface="+mn-lt"/>
                        <a:ea typeface="+mn-ea"/>
                        <a:cs typeface="+mn-cs"/>
                      </a:endParaRPr>
                    </a:p>
                    <a:p>
                      <a:pPr marL="0" marR="0" lvl="0" indent="0" algn="l" rtl="0" eaLnBrk="1" fontAlgn="auto" latinLnBrk="0" hangingPunct="1">
                        <a:lnSpc>
                          <a:spcPct val="100000"/>
                        </a:lnSpc>
                        <a:spcBef>
                          <a:spcPts val="0"/>
                        </a:spcBef>
                        <a:spcAft>
                          <a:spcPts val="0"/>
                        </a:spcAft>
                        <a:buClrTx/>
                        <a:buSzTx/>
                        <a:buNone/>
                      </a:pPr>
                      <a:endParaRPr lang="en-US" sz="1100" b="0" dirty="0">
                        <a:solidFill>
                          <a:schemeClr val="tx1"/>
                        </a:solidFill>
                      </a:endParaRPr>
                    </a:p>
                    <a:p>
                      <a:pPr marL="174625" marR="0" lvl="0" indent="-174625" algn="l" rtl="0" eaLnBrk="1" fontAlgn="auto" latinLnBrk="0" hangingPunct="1">
                        <a:lnSpc>
                          <a:spcPct val="100000"/>
                        </a:lnSpc>
                        <a:spcBef>
                          <a:spcPts val="0"/>
                        </a:spcBef>
                        <a:spcAft>
                          <a:spcPts val="0"/>
                        </a:spcAft>
                        <a:buClrTx/>
                        <a:buSzTx/>
                        <a:buFont typeface="Arial" panose="020B0604020202020204" pitchFamily="34" charset="0"/>
                        <a:buChar char="•"/>
                      </a:pPr>
                      <a:endParaRPr lang="en-US" sz="1100" b="0">
                        <a:solidFill>
                          <a:schemeClr val="tx1"/>
                        </a:solidFill>
                      </a:endParaRP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1" name="Group 135"/>
          <p:cNvGraphicFramePr>
            <a:graphicFrameLocks/>
          </p:cNvGraphicFramePr>
          <p:nvPr>
            <p:extLst>
              <p:ext uri="{D42A27DB-BD31-4B8C-83A1-F6EECF244321}">
                <p14:modId xmlns:p14="http://schemas.microsoft.com/office/powerpoint/2010/main" val="3731893296"/>
              </p:ext>
            </p:extLst>
          </p:nvPr>
        </p:nvGraphicFramePr>
        <p:xfrm>
          <a:off x="152400" y="2074529"/>
          <a:ext cx="5876694" cy="2202296"/>
        </p:xfrm>
        <a:graphic>
          <a:graphicData uri="http://schemas.openxmlformats.org/drawingml/2006/table">
            <a:tbl>
              <a:tblPr/>
              <a:tblGrid>
                <a:gridCol w="3712615">
                  <a:extLst>
                    <a:ext uri="{9D8B030D-6E8A-4147-A177-3AD203B41FA5}">
                      <a16:colId xmlns:a16="http://schemas.microsoft.com/office/drawing/2014/main" val="20000"/>
                    </a:ext>
                  </a:extLst>
                </a:gridCol>
                <a:gridCol w="742950">
                  <a:extLst>
                    <a:ext uri="{9D8B030D-6E8A-4147-A177-3AD203B41FA5}">
                      <a16:colId xmlns:a16="http://schemas.microsoft.com/office/drawing/2014/main" val="1883297154"/>
                    </a:ext>
                  </a:extLst>
                </a:gridCol>
                <a:gridCol w="742950">
                  <a:extLst>
                    <a:ext uri="{9D8B030D-6E8A-4147-A177-3AD203B41FA5}">
                      <a16:colId xmlns:a16="http://schemas.microsoft.com/office/drawing/2014/main" val="4149991081"/>
                    </a:ext>
                  </a:extLst>
                </a:gridCol>
                <a:gridCol w="678179">
                  <a:extLst>
                    <a:ext uri="{9D8B030D-6E8A-4147-A177-3AD203B41FA5}">
                      <a16:colId xmlns:a16="http://schemas.microsoft.com/office/drawing/2014/main" val="653353255"/>
                    </a:ext>
                  </a:extLst>
                </a:gridCol>
              </a:tblGrid>
              <a:tr h="361326">
                <a:tc gridSpan="4">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bg1"/>
                          </a:solidFill>
                          <a:effectLst/>
                          <a:latin typeface="+mn-lt"/>
                          <a:ea typeface="ヒラギノ角ゴ Pro W3"/>
                          <a:cs typeface="ヒラギノ角ゴ Pro W3"/>
                        </a:rPr>
                        <a:t>Milestones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8946">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a:solidFill>
                            <a:schemeClr val="accent1">
                              <a:lumMod val="75000"/>
                            </a:schemeClr>
                          </a:solidFill>
                        </a:rPr>
                        <a:t>Milestone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a:solidFill>
                            <a:schemeClr val="accent1">
                              <a:lumMod val="75000"/>
                            </a:schemeClr>
                          </a:solidFill>
                        </a:rPr>
                        <a:t>Baseline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a:solidFill>
                            <a:schemeClr val="accent1">
                              <a:lumMod val="75000"/>
                            </a:schemeClr>
                          </a:solidFill>
                        </a:rPr>
                        <a:t>Expected</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a:solidFill>
                            <a:schemeClr val="accent1">
                              <a:lumMod val="75000"/>
                            </a:schemeClr>
                          </a:solidFill>
                        </a:rPr>
                        <a:t>RAG</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u="none" strike="noStrike" kern="1200">
                          <a:solidFill>
                            <a:schemeClr val="tx1"/>
                          </a:solidFill>
                          <a:effectLst/>
                          <a:latin typeface="+mn-lt"/>
                          <a:ea typeface="+mn-ea"/>
                          <a:cs typeface="+mn-cs"/>
                        </a:rPr>
                        <a:t>Finalization of Statement of Work, Project Management Plan, Project Charter, Requirements Management Plan</a:t>
                      </a:r>
                      <a:endParaRPr lang="en-US" sz="10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a:solidFill>
                            <a:schemeClr val="tx1"/>
                          </a:solidFill>
                        </a:rPr>
                        <a:t>10/6</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1200" b="1">
                          <a:solidFill>
                            <a:schemeClr val="bg1"/>
                          </a:solidFill>
                        </a:rPr>
                        <a:t>10/6</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chemeClr val="bg1"/>
                          </a:solidFill>
                        </a:rPr>
                        <a:t>C</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lumMod val="50000"/>
                      </a:schemeClr>
                    </a:solidFill>
                  </a:tcPr>
                </a:tc>
                <a:extLst>
                  <a:ext uri="{0D108BD9-81ED-4DB2-BD59-A6C34878D82A}">
                    <a16:rowId xmlns:a16="http://schemas.microsoft.com/office/drawing/2014/main" val="2535682130"/>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a:solidFill>
                            <a:schemeClr val="tx1"/>
                          </a:solidFill>
                        </a:rPr>
                        <a:t>Adding requirements to dashboard (Shortcut.com)</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a:solidFill>
                            <a:schemeClr val="tx1"/>
                          </a:solidFill>
                        </a:rPr>
                        <a:t>10/6</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1200" b="1">
                          <a:solidFill>
                            <a:schemeClr val="bg1"/>
                          </a:solidFill>
                        </a:rPr>
                        <a:t>10/6</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chemeClr val="bg1"/>
                          </a:solidFill>
                        </a:rPr>
                        <a:t>C</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lumMod val="50000"/>
                      </a:schemeClr>
                    </a:solidFill>
                  </a:tcPr>
                </a:tc>
                <a:extLst>
                  <a:ext uri="{0D108BD9-81ED-4DB2-BD59-A6C34878D82A}">
                    <a16:rowId xmlns:a16="http://schemas.microsoft.com/office/drawing/2014/main" val="1251619013"/>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a:solidFill>
                            <a:schemeClr val="tx1"/>
                          </a:solidFill>
                        </a:rPr>
                        <a:t>Finalization of domain name/URL and CMS to use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a:solidFill>
                            <a:schemeClr val="tx1"/>
                          </a:solidFill>
                        </a:rPr>
                        <a:t>10/6</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1200" b="1">
                          <a:solidFill>
                            <a:schemeClr val="bg1"/>
                          </a:solidFill>
                        </a:rPr>
                        <a:t>10/6</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chemeClr val="bg1"/>
                          </a:solidFill>
                        </a:rPr>
                        <a:t>C</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lumMod val="50000"/>
                      </a:schemeClr>
                    </a:solidFill>
                  </a:tcPr>
                </a:tc>
                <a:extLst>
                  <a:ext uri="{0D108BD9-81ED-4DB2-BD59-A6C34878D82A}">
                    <a16:rowId xmlns:a16="http://schemas.microsoft.com/office/drawing/2014/main" val="1790509019"/>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a:solidFill>
                          <a:schemeClr val="bg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2630190"/>
                  </a:ext>
                </a:extLst>
              </a:tr>
              <a:tr h="288946">
                <a:tc>
                  <a:txBody>
                    <a:bodyPr/>
                    <a:lstStyle/>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a:solidFill>
                          <a:schemeClr val="tx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a:solidFill>
                          <a:schemeClr val="bg1"/>
                        </a:solidFill>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891976964"/>
                  </a:ext>
                </a:extLst>
              </a:tr>
            </a:tbl>
          </a:graphicData>
        </a:graphic>
      </p:graphicFrame>
      <p:graphicFrame>
        <p:nvGraphicFramePr>
          <p:cNvPr id="22" name="Group 135"/>
          <p:cNvGraphicFramePr>
            <a:graphicFrameLocks/>
          </p:cNvGraphicFramePr>
          <p:nvPr>
            <p:extLst>
              <p:ext uri="{D42A27DB-BD31-4B8C-83A1-F6EECF244321}">
                <p14:modId xmlns:p14="http://schemas.microsoft.com/office/powerpoint/2010/main" val="2406565242"/>
              </p:ext>
            </p:extLst>
          </p:nvPr>
        </p:nvGraphicFramePr>
        <p:xfrm>
          <a:off x="152400" y="4305300"/>
          <a:ext cx="5873676" cy="2095500"/>
        </p:xfrm>
        <a:graphic>
          <a:graphicData uri="http://schemas.openxmlformats.org/drawingml/2006/table">
            <a:tbl>
              <a:tblPr/>
              <a:tblGrid>
                <a:gridCol w="5873676">
                  <a:extLst>
                    <a:ext uri="{9D8B030D-6E8A-4147-A177-3AD203B41FA5}">
                      <a16:colId xmlns:a16="http://schemas.microsoft.com/office/drawing/2014/main" val="20000"/>
                    </a:ext>
                  </a:extLst>
                </a:gridCol>
              </a:tblGrid>
              <a:tr h="36141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ヒラギノ角ゴ Pro W3"/>
                          <a:cs typeface="ヒラギノ角ゴ Pro W3"/>
                        </a:rPr>
                        <a:t>Risks, Issues, and Dependencies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4088">
                <a:tc>
                  <a:txBody>
                    <a:bodyPr/>
                    <a:lstStyle/>
                    <a:p>
                      <a:pPr marL="174625" marR="0" lvl="0" indent="-174625" algn="l" rtl="0" eaLnBrk="1" fontAlgn="auto" latinLnBrk="0" hangingPunct="1">
                        <a:lnSpc>
                          <a:spcPct val="100000"/>
                        </a:lnSpc>
                        <a:spcBef>
                          <a:spcPts val="0"/>
                        </a:spcBef>
                        <a:spcAft>
                          <a:spcPts val="0"/>
                        </a:spcAft>
                        <a:buClrTx/>
                        <a:buSzTx/>
                        <a:buFont typeface="Arial" panose="020B0604020202020204" pitchFamily="34" charset="0"/>
                        <a:buChar char="•"/>
                      </a:pPr>
                      <a:r>
                        <a:rPr lang="en-US" sz="1100" b="0" i="0" u="none" strike="noStrike" noProof="0" dirty="0">
                          <a:latin typeface="Calibri"/>
                        </a:rPr>
                        <a:t>Shortcut.com accounts are required to proceed with requirements tracking.</a:t>
                      </a:r>
                      <a:endParaRPr lang="en-US" sz="1100" b="0" dirty="0">
                        <a:solidFill>
                          <a:schemeClr val="tx1"/>
                        </a:solidFill>
                      </a:endParaRPr>
                    </a:p>
                    <a:p>
                      <a:pPr marL="174625" marR="0" lvl="0" indent="-174625" algn="l">
                        <a:lnSpc>
                          <a:spcPct val="100000"/>
                        </a:lnSpc>
                        <a:spcBef>
                          <a:spcPts val="0"/>
                        </a:spcBef>
                        <a:spcAft>
                          <a:spcPts val="0"/>
                        </a:spcAft>
                        <a:buClrTx/>
                        <a:buSzTx/>
                        <a:buFont typeface="Arial" panose="020B0604020202020204" pitchFamily="34" charset="0"/>
                        <a:buChar char="•"/>
                      </a:pPr>
                      <a:r>
                        <a:rPr lang="en-US" sz="1100" b="0" i="0" u="none" strike="noStrike" noProof="0" dirty="0">
                          <a:latin typeface="Calibri"/>
                        </a:rPr>
                        <a:t>Some plug-ins require a "business" upgrade on WordPress that cost money.</a:t>
                      </a:r>
                    </a:p>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endParaRPr lang="en-US" sz="1400" b="0">
                        <a:solidFill>
                          <a:schemeClr val="tx1"/>
                        </a:solidFill>
                      </a:endParaRP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9338930"/>
              </p:ext>
            </p:extLst>
          </p:nvPr>
        </p:nvGraphicFramePr>
        <p:xfrm>
          <a:off x="533266" y="6532664"/>
          <a:ext cx="11127195" cy="278840"/>
        </p:xfrm>
        <a:graphic>
          <a:graphicData uri="http://schemas.openxmlformats.org/drawingml/2006/table">
            <a:tbl>
              <a:tblPr firstRow="1" bandRow="1">
                <a:tableStyleId>{5C22544A-7EE6-4342-B048-85BDC9FD1C3A}</a:tableStyleId>
              </a:tblPr>
              <a:tblGrid>
                <a:gridCol w="915972">
                  <a:extLst>
                    <a:ext uri="{9D8B030D-6E8A-4147-A177-3AD203B41FA5}">
                      <a16:colId xmlns:a16="http://schemas.microsoft.com/office/drawing/2014/main" val="1681909027"/>
                    </a:ext>
                  </a:extLst>
                </a:gridCol>
                <a:gridCol w="1889185">
                  <a:extLst>
                    <a:ext uri="{9D8B030D-6E8A-4147-A177-3AD203B41FA5}">
                      <a16:colId xmlns:a16="http://schemas.microsoft.com/office/drawing/2014/main" val="3644752523"/>
                    </a:ext>
                  </a:extLst>
                </a:gridCol>
                <a:gridCol w="3549432">
                  <a:extLst>
                    <a:ext uri="{9D8B030D-6E8A-4147-A177-3AD203B41FA5}">
                      <a16:colId xmlns:a16="http://schemas.microsoft.com/office/drawing/2014/main" val="1310532763"/>
                    </a:ext>
                  </a:extLst>
                </a:gridCol>
                <a:gridCol w="2386303">
                  <a:extLst>
                    <a:ext uri="{9D8B030D-6E8A-4147-A177-3AD203B41FA5}">
                      <a16:colId xmlns:a16="http://schemas.microsoft.com/office/drawing/2014/main" val="3631814191"/>
                    </a:ext>
                  </a:extLst>
                </a:gridCol>
                <a:gridCol w="2386303">
                  <a:extLst>
                    <a:ext uri="{9D8B030D-6E8A-4147-A177-3AD203B41FA5}">
                      <a16:colId xmlns:a16="http://schemas.microsoft.com/office/drawing/2014/main" val="2825869829"/>
                    </a:ext>
                  </a:extLst>
                </a:gridCol>
              </a:tblGrid>
              <a:tr h="278840">
                <a:tc>
                  <a:txBody>
                    <a:bodyPr/>
                    <a:lstStyle/>
                    <a:p>
                      <a:pPr algn="ctr"/>
                      <a:r>
                        <a:rPr lang="en-US" sz="1100"/>
                        <a:t>Status Key:</a:t>
                      </a:r>
                    </a:p>
                  </a:txBody>
                  <a:tcPr anchor="ctr">
                    <a:solidFill>
                      <a:srgbClr val="0063A7"/>
                    </a:solidFill>
                  </a:tcPr>
                </a:tc>
                <a:tc>
                  <a:txBody>
                    <a:bodyPr/>
                    <a:lstStyle/>
                    <a:p>
                      <a:pPr algn="ctr"/>
                      <a:r>
                        <a:rPr lang="en-US" sz="1100" b="1">
                          <a:solidFill>
                            <a:schemeClr val="bg1"/>
                          </a:solidFill>
                        </a:rPr>
                        <a:t>Green: On</a:t>
                      </a:r>
                      <a:r>
                        <a:rPr lang="en-US" sz="1100" b="1" baseline="0">
                          <a:solidFill>
                            <a:schemeClr val="bg1"/>
                          </a:solidFill>
                        </a:rPr>
                        <a:t> Target</a:t>
                      </a:r>
                      <a:endParaRPr lang="en-US" sz="1100" b="1">
                        <a:solidFill>
                          <a:schemeClr val="bg1"/>
                        </a:solidFill>
                      </a:endParaRPr>
                    </a:p>
                  </a:txBody>
                  <a:tcPr anchor="ctr">
                    <a:solidFill>
                      <a:schemeClr val="accent3"/>
                    </a:solidFill>
                  </a:tcPr>
                </a:tc>
                <a:tc>
                  <a:txBody>
                    <a:bodyPr/>
                    <a:lstStyle/>
                    <a:p>
                      <a:pPr algn="ctr"/>
                      <a:r>
                        <a:rPr lang="en-US" sz="1100" b="1">
                          <a:solidFill>
                            <a:schemeClr val="bg1"/>
                          </a:solidFill>
                        </a:rPr>
                        <a:t>Amber:</a:t>
                      </a:r>
                      <a:r>
                        <a:rPr lang="en-US" sz="1100" b="1" baseline="0">
                          <a:solidFill>
                            <a:schemeClr val="bg1"/>
                          </a:solidFill>
                        </a:rPr>
                        <a:t> </a:t>
                      </a:r>
                      <a:r>
                        <a:rPr lang="en-US" sz="1100" b="1">
                          <a:solidFill>
                            <a:schemeClr val="bg1"/>
                          </a:solidFill>
                        </a:rPr>
                        <a:t>Risks to Timeline, Scope,  or Budget</a:t>
                      </a:r>
                    </a:p>
                  </a:txBody>
                  <a:tcPr anchor="ctr">
                    <a:solidFill>
                      <a:schemeClr val="accent4">
                        <a:lumMod val="75000"/>
                      </a:schemeClr>
                    </a:solidFill>
                  </a:tcPr>
                </a:tc>
                <a:tc>
                  <a:txBody>
                    <a:bodyPr/>
                    <a:lstStyle/>
                    <a:p>
                      <a:pPr algn="ctr"/>
                      <a:r>
                        <a:rPr lang="en-US" sz="1100" b="1">
                          <a:solidFill>
                            <a:schemeClr val="bg1"/>
                          </a:solidFill>
                        </a:rPr>
                        <a:t>Red:</a:t>
                      </a:r>
                      <a:r>
                        <a:rPr lang="en-US" sz="1100" b="1" baseline="0">
                          <a:solidFill>
                            <a:schemeClr val="bg1"/>
                          </a:solidFill>
                        </a:rPr>
                        <a:t> </a:t>
                      </a:r>
                      <a:r>
                        <a:rPr lang="en-US" sz="1100" b="1">
                          <a:solidFill>
                            <a:schemeClr val="bg1"/>
                          </a:solidFill>
                        </a:rPr>
                        <a:t>Requires Corrective Action</a:t>
                      </a:r>
                    </a:p>
                  </a:txBody>
                  <a:tcPr anchor="ctr">
                    <a:solidFill>
                      <a:schemeClr val="accent6"/>
                    </a:solidFill>
                  </a:tcPr>
                </a:tc>
                <a:tc>
                  <a:txBody>
                    <a:bodyPr/>
                    <a:lstStyle/>
                    <a:p>
                      <a:pPr algn="ctr"/>
                      <a:r>
                        <a:rPr lang="en-US" sz="1100" b="1">
                          <a:solidFill>
                            <a:schemeClr val="bg1"/>
                          </a:solidFill>
                        </a:rPr>
                        <a:t>Complete: Work Complete</a:t>
                      </a:r>
                    </a:p>
                  </a:txBody>
                  <a:tcPr anchor="ctr">
                    <a:solidFill>
                      <a:schemeClr val="accent1">
                        <a:lumMod val="50000"/>
                      </a:schemeClr>
                    </a:solidFill>
                  </a:tcPr>
                </a:tc>
                <a:extLst>
                  <a:ext uri="{0D108BD9-81ED-4DB2-BD59-A6C34878D82A}">
                    <a16:rowId xmlns:a16="http://schemas.microsoft.com/office/drawing/2014/main" val="3162001137"/>
                  </a:ext>
                </a:extLst>
              </a:tr>
            </a:tbl>
          </a:graphicData>
        </a:graphic>
      </p:graphicFrame>
      <p:graphicFrame>
        <p:nvGraphicFramePr>
          <p:cNvPr id="30" name="Group 64"/>
          <p:cNvGraphicFramePr>
            <a:graphicFrameLocks noGrp="1"/>
          </p:cNvGraphicFramePr>
          <p:nvPr>
            <p:extLst>
              <p:ext uri="{D42A27DB-BD31-4B8C-83A1-F6EECF244321}">
                <p14:modId xmlns:p14="http://schemas.microsoft.com/office/powerpoint/2010/main" val="812662426"/>
              </p:ext>
            </p:extLst>
          </p:nvPr>
        </p:nvGraphicFramePr>
        <p:xfrm>
          <a:off x="9201151" y="40231"/>
          <a:ext cx="2970213" cy="1109031"/>
        </p:xfrm>
        <a:graphic>
          <a:graphicData uri="http://schemas.openxmlformats.org/drawingml/2006/table">
            <a:tbl>
              <a:tblPr/>
              <a:tblGrid>
                <a:gridCol w="1410647">
                  <a:extLst>
                    <a:ext uri="{9D8B030D-6E8A-4147-A177-3AD203B41FA5}">
                      <a16:colId xmlns:a16="http://schemas.microsoft.com/office/drawing/2014/main" val="20000"/>
                    </a:ext>
                  </a:extLst>
                </a:gridCol>
                <a:gridCol w="1559566">
                  <a:extLst>
                    <a:ext uri="{9D8B030D-6E8A-4147-A177-3AD203B41FA5}">
                      <a16:colId xmlns:a16="http://schemas.microsoft.com/office/drawing/2014/main" val="20001"/>
                    </a:ext>
                  </a:extLst>
                </a:gridCol>
              </a:tblGrid>
              <a:tr h="274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a:rPr>
                        <a:t>Status Date</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GB" sz="900" b="1" i="0" u="none" strike="noStrike" cap="none" normalizeH="0" baseline="0" dirty="0">
                          <a:ln>
                            <a:noFill/>
                          </a:ln>
                          <a:solidFill>
                            <a:schemeClr val="tx1"/>
                          </a:solidFill>
                          <a:effectLst/>
                          <a:latin typeface="Arial"/>
                        </a:rPr>
                        <a:t>11/07/2021</a:t>
                      </a:r>
                      <a:endParaRPr kumimoji="0" lang="en-GB" sz="900" b="1" i="0" u="none" strike="noStrike" cap="none" normalizeH="0" baseline="0" dirty="0">
                        <a:ln>
                          <a:noFill/>
                        </a:ln>
                        <a:solidFill>
                          <a:schemeClr val="tx1"/>
                        </a:solidFill>
                        <a:effectLst/>
                        <a:latin typeface="Arial" charset="0"/>
                      </a:endParaRP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a:rPr>
                        <a:t>Project Sponsor</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a:rPr>
                        <a:t>Robert Barker</a:t>
                      </a: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1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a:rPr>
                        <a:t>Project Team</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a:rPr>
                        <a:t>Kaizen</a:t>
                      </a: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12253046"/>
                  </a:ext>
                </a:extLst>
              </a:tr>
              <a:tr h="274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tx1"/>
                          </a:solidFill>
                          <a:effectLst/>
                          <a:latin typeface="Arial"/>
                        </a:rPr>
                        <a:t>RAG Status</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bg1"/>
                          </a:solidFill>
                          <a:effectLst/>
                          <a:latin typeface="Arial"/>
                        </a:rPr>
                        <a:t>Green</a:t>
                      </a: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37704459"/>
      </p:ext>
    </p:extLst>
  </p:cSld>
  <p:clrMapOvr>
    <a:masterClrMapping/>
  </p:clrMapOvr>
</p:sld>
</file>

<file path=ppt/theme/theme1.xml><?xml version="1.0" encoding="utf-8"?>
<a:theme xmlns:a="http://schemas.openxmlformats.org/drawingml/2006/main" name="1_Office Theme">
  <a:themeElements>
    <a:clrScheme name="Anthem Colors">
      <a:dk1>
        <a:srgbClr val="000000"/>
      </a:dk1>
      <a:lt1>
        <a:sysClr val="window" lastClr="FFFFFF"/>
      </a:lt1>
      <a:dk2>
        <a:srgbClr val="5B6770"/>
      </a:dk2>
      <a:lt2>
        <a:srgbClr val="D9D9D9"/>
      </a:lt2>
      <a:accent1>
        <a:srgbClr val="0079C2"/>
      </a:accent1>
      <a:accent2>
        <a:srgbClr val="815E90"/>
      </a:accent2>
      <a:accent3>
        <a:srgbClr val="5D9674"/>
      </a:accent3>
      <a:accent4>
        <a:srgbClr val="FEC246"/>
      </a:accent4>
      <a:accent5>
        <a:srgbClr val="BA9D80"/>
      </a:accent5>
      <a:accent6>
        <a:srgbClr val="D90026"/>
      </a:accent6>
      <a:hlink>
        <a:srgbClr val="518CC9"/>
      </a:hlink>
      <a:folHlink>
        <a:srgbClr val="D9D9D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3CBC37FCD2494B94703A479D373B48" ma:contentTypeVersion="8" ma:contentTypeDescription="Create a new document." ma:contentTypeScope="" ma:versionID="ad7ba02f62e735492e73946772bed143">
  <xsd:schema xmlns:xsd="http://www.w3.org/2001/XMLSchema" xmlns:xs="http://www.w3.org/2001/XMLSchema" xmlns:p="http://schemas.microsoft.com/office/2006/metadata/properties" xmlns:ns2="ac93fa1d-e9a1-4887-af13-3d336675403c" targetNamespace="http://schemas.microsoft.com/office/2006/metadata/properties" ma:root="true" ma:fieldsID="945711b8f0cac8dde6dd9df91e6e96bf" ns2:_="">
    <xsd:import namespace="ac93fa1d-e9a1-4887-af13-3d336675403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93fa1d-e9a1-4887-af13-3d33667540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E159C8-0A98-4959-B266-0F32B5EE279A}">
  <ds:schemaRefs>
    <ds:schemaRef ds:uri="ac93fa1d-e9a1-4887-af13-3d336675403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C0FF237-8FEB-481C-8949-A10C1C731A2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2A8C48C-3CE4-417B-84BE-19C4E49923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1_Office Theme</vt:lpstr>
      <vt:lpstr>Project Status Report:  COBWeb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J David Chrisman</dc:creator>
  <cp:revision>62</cp:revision>
  <dcterms:created xsi:type="dcterms:W3CDTF">2021-02-03T14:40:55Z</dcterms:created>
  <dcterms:modified xsi:type="dcterms:W3CDTF">2021-11-07T23:42:17Z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0x010100FC3CBC37FCD2494B94703A479D373B48</vt:lpwstr>
  </property>
</Properties>
</file>