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39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52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57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5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44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73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2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29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7FDC-DFE5-5C49-AB42-59C30E723BAA}" type="datetimeFigureOut">
              <a:rPr kumimoji="1" lang="zh-TW" altLang="en-US" smtClean="0"/>
              <a:t>16/4/29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ECB9-E84F-B345-8D5E-69CBF0FC0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2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HackaThon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盆栽精靈</a:t>
            </a:r>
            <a:r>
              <a:rPr kumimoji="1" lang="en-US" altLang="zh-TW" dirty="0" smtClean="0"/>
              <a:t>--</a:t>
            </a:r>
            <a:r>
              <a:rPr kumimoji="1" lang="zh-TW" altLang="en-US" dirty="0" smtClean="0"/>
              <a:t>小薰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2016/04/29</a:t>
            </a:r>
          </a:p>
          <a:p>
            <a:r>
              <a:rPr kumimoji="1" lang="en-US" altLang="zh-TW" dirty="0" smtClean="0"/>
              <a:t>KD, </a:t>
            </a:r>
            <a:r>
              <a:rPr kumimoji="1" lang="en-US" altLang="zh-TW" dirty="0" err="1" smtClean="0"/>
              <a:t>CheShengSu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TommyShue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RalfYaph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2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智慧農業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盆栽監控系統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感測器：溫濕度計，水位計（量盆栽泥土蓄水量），光敏電阻。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控制器：伺服馬達（控制澆水），ＬＣＤ顯示器（顯示溫濕度），電腦後台接收紀錄量測資料。</a:t>
            </a:r>
            <a:endParaRPr kumimoji="1" lang="zh-TW" altLang="en-US" dirty="0"/>
          </a:p>
        </p:txBody>
      </p:sp>
      <p:pic>
        <p:nvPicPr>
          <p:cNvPr id="4" name="圖片 3" descr="image003.jp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情境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702335" cy="470496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水位計測得土壤過乾燥，自動啟動伺服馬達澆水。水位計因此讀數上升，而切斷澆水機制。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語音詢問盆栽乾燥度與溫濕度。得到盆栽語音回答。</a:t>
            </a:r>
            <a:endParaRPr kumimoji="1" lang="zh-TW" altLang="en-US" dirty="0"/>
          </a:p>
        </p:txBody>
      </p:sp>
      <p:pic>
        <p:nvPicPr>
          <p:cNvPr id="4" name="圖片 3" descr="FullSizeR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01" y="2070065"/>
            <a:ext cx="2876916" cy="29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</Words>
  <Application>Microsoft Macintosh PowerPoint</Application>
  <PresentationFormat>如螢幕大小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HackaThon 盆栽精靈--小薰</vt:lpstr>
      <vt:lpstr>智慧農業  盆栽監控系統</vt:lpstr>
      <vt:lpstr>情境</vt:lpstr>
    </vt:vector>
  </TitlesOfParts>
  <Company>臺灣大學數學所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盆栽精靈--小薰</dc:title>
  <dc:creator>蘇 哲聖</dc:creator>
  <cp:lastModifiedBy>蘇 哲聖</cp:lastModifiedBy>
  <cp:revision>4</cp:revision>
  <dcterms:created xsi:type="dcterms:W3CDTF">2016-04-29T06:00:54Z</dcterms:created>
  <dcterms:modified xsi:type="dcterms:W3CDTF">2016-04-29T06:28:10Z</dcterms:modified>
</cp:coreProperties>
</file>