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custDataLst>
    <p:tags r:id="rId5"/>
  </p:custDataLst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1320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7FDC-DFE5-5C49-AB42-59C30E723BAA}" type="datetimeFigureOut">
              <a:rPr kumimoji="1" lang="zh-TW" altLang="en-US" smtClean="0"/>
              <a:t>2016/4/29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BECB9-E84F-B345-8D5E-69CBF0FC07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73929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7FDC-DFE5-5C49-AB42-59C30E723BAA}" type="datetimeFigureOut">
              <a:rPr kumimoji="1" lang="zh-TW" altLang="en-US" smtClean="0"/>
              <a:t>2016/4/29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BECB9-E84F-B345-8D5E-69CBF0FC07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819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7FDC-DFE5-5C49-AB42-59C30E723BAA}" type="datetimeFigureOut">
              <a:rPr kumimoji="1" lang="zh-TW" altLang="en-US" smtClean="0"/>
              <a:t>2016/4/29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BECB9-E84F-B345-8D5E-69CBF0FC07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603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7FDC-DFE5-5C49-AB42-59C30E723BAA}" type="datetimeFigureOut">
              <a:rPr kumimoji="1" lang="zh-TW" altLang="en-US" smtClean="0"/>
              <a:t>2016/4/29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BECB9-E84F-B345-8D5E-69CBF0FC07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73529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7FDC-DFE5-5C49-AB42-59C30E723BAA}" type="datetimeFigureOut">
              <a:rPr kumimoji="1" lang="zh-TW" altLang="en-US" smtClean="0"/>
              <a:t>2016/4/29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BECB9-E84F-B345-8D5E-69CBF0FC07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25577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7FDC-DFE5-5C49-AB42-59C30E723BAA}" type="datetimeFigureOut">
              <a:rPr kumimoji="1" lang="zh-TW" altLang="en-US" smtClean="0"/>
              <a:t>2016/4/29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BECB9-E84F-B345-8D5E-69CBF0FC07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3546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7FDC-DFE5-5C49-AB42-59C30E723BAA}" type="datetimeFigureOut">
              <a:rPr kumimoji="1" lang="zh-TW" altLang="en-US" smtClean="0"/>
              <a:t>2016/4/29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BECB9-E84F-B345-8D5E-69CBF0FC07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44453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7FDC-DFE5-5C49-AB42-59C30E723BAA}" type="datetimeFigureOut">
              <a:rPr kumimoji="1" lang="zh-TW" altLang="en-US" smtClean="0"/>
              <a:t>2016/4/29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BECB9-E84F-B345-8D5E-69CBF0FC07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35736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7FDC-DFE5-5C49-AB42-59C30E723BAA}" type="datetimeFigureOut">
              <a:rPr kumimoji="1" lang="zh-TW" altLang="en-US" smtClean="0"/>
              <a:t>2016/4/29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BECB9-E84F-B345-8D5E-69CBF0FC07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8026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7FDC-DFE5-5C49-AB42-59C30E723BAA}" type="datetimeFigureOut">
              <a:rPr kumimoji="1" lang="zh-TW" altLang="en-US" smtClean="0"/>
              <a:t>2016/4/29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BECB9-E84F-B345-8D5E-69CBF0FC07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02296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7FDC-DFE5-5C49-AB42-59C30E723BAA}" type="datetimeFigureOut">
              <a:rPr kumimoji="1" lang="zh-TW" altLang="en-US" smtClean="0"/>
              <a:t>2016/4/29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BECB9-E84F-B345-8D5E-69CBF0FC07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26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97FDC-DFE5-5C49-AB42-59C30E723BAA}" type="datetimeFigureOut">
              <a:rPr kumimoji="1" lang="zh-TW" altLang="en-US" smtClean="0"/>
              <a:t>2016/4/29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BECB9-E84F-B345-8D5E-69CBF0FC07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36247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HackaThon</a:t>
            </a: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kumimoji="1" lang="zh-TW" altLang="en-US" dirty="0" smtClean="0"/>
              <a:t>盆栽精靈</a:t>
            </a:r>
            <a:r>
              <a:rPr kumimoji="1" lang="en-US" altLang="zh-TW" dirty="0" smtClean="0"/>
              <a:t>--</a:t>
            </a:r>
            <a:r>
              <a:rPr kumimoji="1" lang="zh-TW" altLang="en-US" dirty="0" smtClean="0"/>
              <a:t>小薰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 smtClean="0"/>
              <a:t>2016/04/29</a:t>
            </a:r>
          </a:p>
          <a:p>
            <a:r>
              <a:rPr kumimoji="1" lang="en-US" altLang="zh-TW" dirty="0" smtClean="0"/>
              <a:t>KD, </a:t>
            </a:r>
            <a:r>
              <a:rPr kumimoji="1" lang="en-US" altLang="zh-TW" dirty="0" err="1" smtClean="0"/>
              <a:t>CheShengSu</a:t>
            </a:r>
            <a:r>
              <a:rPr kumimoji="1" lang="en-US" altLang="zh-TW" dirty="0" smtClean="0"/>
              <a:t>, </a:t>
            </a:r>
            <a:r>
              <a:rPr kumimoji="1" lang="en-US" altLang="zh-TW" dirty="0" err="1" smtClean="0"/>
              <a:t>TommySheu</a:t>
            </a:r>
            <a:r>
              <a:rPr kumimoji="1" lang="en-US" altLang="zh-TW" dirty="0" smtClean="0"/>
              <a:t>, </a:t>
            </a:r>
            <a:r>
              <a:rPr kumimoji="1" lang="en-US" altLang="zh-TW" smtClean="0"/>
              <a:t>RalphYeh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9294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 smtClean="0"/>
              <a:t>智慧農業</a:t>
            </a:r>
            <a:r>
              <a:rPr kumimoji="1" lang="en-US" altLang="zh-TW" dirty="0" smtClean="0"/>
              <a:t>  </a:t>
            </a:r>
            <a:r>
              <a:rPr kumimoji="1" lang="zh-TW" altLang="en-US" dirty="0" smtClean="0"/>
              <a:t>盆栽監控系統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感測器：溫濕度計，水位計（量盆栽泥土蓄水量），光敏電阻。</a:t>
            </a:r>
            <a:endParaRPr kumimoji="1" lang="en-US" altLang="zh-TW" dirty="0" smtClean="0"/>
          </a:p>
          <a:p>
            <a:r>
              <a:rPr kumimoji="1" lang="zh-TW" altLang="en-US" dirty="0" smtClean="0"/>
              <a:t>控制器：伺服馬達（控制澆水），ＬＣＤ顯示器（顯示溫濕度），電腦後台接收紀錄量測資料。</a:t>
            </a:r>
            <a:endParaRPr kumimoji="1" lang="zh-TW" altLang="en-US" dirty="0"/>
          </a:p>
        </p:txBody>
      </p:sp>
      <p:pic>
        <p:nvPicPr>
          <p:cNvPr id="4" name="圖片 3" descr="image003.jpg"/>
          <p:cNvPicPr>
            <a:picLocks noChangeAspect="1"/>
          </p:cNvPicPr>
          <p:nvPr/>
        </p:nvPicPr>
        <p:blipFill>
          <a:blip r:embed="rId2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9144000" cy="649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804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情境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4702335" cy="4704963"/>
          </a:xfrm>
        </p:spPr>
        <p:txBody>
          <a:bodyPr>
            <a:normAutofit/>
          </a:bodyPr>
          <a:lstStyle/>
          <a:p>
            <a:r>
              <a:rPr kumimoji="1" lang="zh-TW" altLang="en-US" dirty="0" smtClean="0"/>
              <a:t>水位計測得土壤過乾燥，自動啟動伺服馬達澆水。水位計因此讀數上升，而切斷澆水機制。</a:t>
            </a:r>
            <a:endParaRPr kumimoji="1" lang="en-US" altLang="zh-TW" dirty="0" smtClean="0"/>
          </a:p>
          <a:p>
            <a:r>
              <a:rPr kumimoji="1" lang="zh-TW" altLang="en-US" dirty="0" smtClean="0"/>
              <a:t>語音詢問盆栽乾燥度與溫濕度。得到盆栽語音回答。</a:t>
            </a:r>
            <a:endParaRPr kumimoji="1" lang="zh-TW" altLang="en-US" dirty="0"/>
          </a:p>
        </p:txBody>
      </p:sp>
      <p:pic>
        <p:nvPicPr>
          <p:cNvPr id="4" name="圖片 3" descr="FullSizeRend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101" y="2070065"/>
            <a:ext cx="2876916" cy="299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785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11.0&quot;&gt;&lt;object type=&quot;1&quot; unique_id=&quot;10001&quot;&gt;&lt;object type=&quot;2&quot; unique_id=&quot;11890&quot;&gt;&lt;object type=&quot;3&quot; unique_id=&quot;11891&quot;&gt;&lt;property id=&quot;20148&quot; value=&quot;5&quot;/&gt;&lt;property id=&quot;20300&quot; value=&quot;Slide 1 - &amp;quot;HackaThon 盆栽精靈--小薰&amp;quot;&quot;/&gt;&lt;property id=&quot;20307&quot; value=&quot;256&quot;/&gt;&lt;/object&gt;&lt;object type=&quot;3&quot; unique_id=&quot;11892&quot;&gt;&lt;property id=&quot;20148&quot; value=&quot;5&quot;/&gt;&lt;property id=&quot;20300&quot; value=&quot;Slide 2 - &amp;quot;智慧農業  盆栽監控系統&amp;quot;&quot;/&gt;&lt;property id=&quot;20307&quot; value=&quot;257&quot;/&gt;&lt;/object&gt;&lt;object type=&quot;3&quot; unique_id=&quot;11893&quot;&gt;&lt;property id=&quot;20148&quot; value=&quot;5&quot;/&gt;&lt;property id=&quot;20300&quot; value=&quot;Slide 3 - &amp;quot;情境&amp;quot;&quot;/&gt;&lt;property id=&quot;20307&quot; value=&quot;258&quot;/&gt;&lt;/object&gt;&lt;/object&gt;&lt;object type=&quot;8&quot; unique_id=&quot;11898&quot;&gt;&lt;/object&gt;&lt;/object&gt;&lt;/database&gt;"/>
  <p:tag name="SECTOMILLISECCONVERTED" val="1"/>
  <p:tag name="MMPROD_NEXTUNIQUEID" val="10012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如螢幕大小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HackaThon 盆栽精靈--小薰</vt:lpstr>
      <vt:lpstr>智慧農業  盆栽監控系統</vt:lpstr>
      <vt:lpstr>情境</vt:lpstr>
    </vt:vector>
  </TitlesOfParts>
  <Company>臺灣大學數學所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盆栽精靈--小薰</dc:title>
  <dc:creator>蘇 哲聖</dc:creator>
  <cp:lastModifiedBy>TOMMY.SHEU 許天明</cp:lastModifiedBy>
  <cp:revision>5</cp:revision>
  <dcterms:created xsi:type="dcterms:W3CDTF">2016-04-29T06:00:54Z</dcterms:created>
  <dcterms:modified xsi:type="dcterms:W3CDTF">2016-04-29T06:48:51Z</dcterms:modified>
</cp:coreProperties>
</file>