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EC77-F416-479C-825E-B09B64FFF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B9947-D597-46CF-97AF-1B034B07E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FD5D5-C5BB-471D-9DD3-558649C2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82" y="2330751"/>
            <a:ext cx="719390" cy="7193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0A0F9FF-A627-4D3E-92C3-233670729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9298" y="2193681"/>
            <a:ext cx="719390" cy="71939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C1E6E54-31CF-4C10-AECA-34383AAA6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082" y="3448165"/>
            <a:ext cx="719390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86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Karpov Family</dc:creator>
  <cp:lastModifiedBy>Karpov Family</cp:lastModifiedBy>
  <cp:revision>2</cp:revision>
  <dcterms:created xsi:type="dcterms:W3CDTF">2019-11-08T15:17:56Z</dcterms:created>
  <dcterms:modified xsi:type="dcterms:W3CDTF">2019-11-08T18:01:32Z</dcterms:modified>
</cp:coreProperties>
</file>