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EC77-F416-479C-825E-B09B64FFF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Bet.AspNetCore.EventGrid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B9947-D597-46CF-97AF-1B034B07E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Event Grid Topic</a:t>
            </a:r>
          </a:p>
        </p:txBody>
      </p:sp>
    </p:spTree>
    <p:extLst>
      <p:ext uri="{BB962C8B-B14F-4D97-AF65-F5344CB8AC3E}">
        <p14:creationId xmlns:p14="http://schemas.microsoft.com/office/powerpoint/2010/main" val="23562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FD5D5-C5BB-471D-9DD3-558649C2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469" y="2851489"/>
            <a:ext cx="719390" cy="7193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B341D1C-355A-4BAB-A45C-A83E33CE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31" y="1730815"/>
            <a:ext cx="719390" cy="719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889E78-07FD-4FD2-A82A-3656E3DD2D95}"/>
              </a:ext>
            </a:extLst>
          </p:cNvPr>
          <p:cNvSpPr/>
          <p:nvPr/>
        </p:nvSpPr>
        <p:spPr>
          <a:xfrm>
            <a:off x="6626469" y="3668465"/>
            <a:ext cx="3280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https://bet-eventgrid.azurewebsites.net/webhooks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5FAB11-C685-439C-B194-B1FF170364AF}"/>
              </a:ext>
            </a:extLst>
          </p:cNvPr>
          <p:cNvSpPr/>
          <p:nvPr/>
        </p:nvSpPr>
        <p:spPr>
          <a:xfrm>
            <a:off x="615906" y="2651030"/>
            <a:ext cx="1330704" cy="1426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Broadcaster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A3AD8-D016-4D06-9080-53E6F6EEA7E8}"/>
              </a:ext>
            </a:extLst>
          </p:cNvPr>
          <p:cNvSpPr/>
          <p:nvPr/>
        </p:nvSpPr>
        <p:spPr>
          <a:xfrm>
            <a:off x="6626469" y="4077158"/>
            <a:ext cx="3540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https://bet-eventgrid.azurewebsites.net/events/viewer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C44BA0-1471-47F0-95EF-92EFB1DFD6C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46610" y="3364094"/>
            <a:ext cx="2328176" cy="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0047D3-5B0C-4941-A8CE-86FA0CF075B1}"/>
              </a:ext>
            </a:extLst>
          </p:cNvPr>
          <p:cNvGrpSpPr/>
          <p:nvPr/>
        </p:nvGrpSpPr>
        <p:grpSpPr>
          <a:xfrm>
            <a:off x="4274786" y="2844648"/>
            <a:ext cx="1389996" cy="1232510"/>
            <a:chOff x="4104783" y="2408583"/>
            <a:chExt cx="1389996" cy="123251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0A0F9FF-A627-4D3E-92C3-233670729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086" y="2408583"/>
              <a:ext cx="719390" cy="71939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0FF599-C231-4963-A9AF-64EDDA470E20}"/>
                </a:ext>
              </a:extLst>
            </p:cNvPr>
            <p:cNvSpPr txBox="1"/>
            <p:nvPr/>
          </p:nvSpPr>
          <p:spPr>
            <a:xfrm>
              <a:off x="4207792" y="3127973"/>
              <a:ext cx="118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Event Grid Topic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AA1145-E823-4AA1-B702-3F0F880A8E6B}"/>
                </a:ext>
              </a:extLst>
            </p:cNvPr>
            <p:cNvSpPr/>
            <p:nvPr/>
          </p:nvSpPr>
          <p:spPr>
            <a:xfrm>
              <a:off x="4104783" y="3364094"/>
              <a:ext cx="1389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Event Grid Schema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AAA82-5C6C-4AE6-91D1-8CDF37CD2F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29479" y="3204343"/>
            <a:ext cx="1296990" cy="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21D8099-9D42-40D7-9409-F62BBC8C70BA}"/>
              </a:ext>
            </a:extLst>
          </p:cNvPr>
          <p:cNvCxnSpPr>
            <a:stCxn id="5" idx="3"/>
            <a:endCxn id="3" idx="0"/>
          </p:cNvCxnSpPr>
          <p:nvPr/>
        </p:nvCxnSpPr>
        <p:spPr>
          <a:xfrm>
            <a:off x="936421" y="2090510"/>
            <a:ext cx="344837" cy="560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FB1BB310-A22D-4828-B53D-23AA8AD96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6469" y="4728742"/>
            <a:ext cx="719390" cy="7193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3C3630-206B-481E-A2D1-BB59B755B9A9}"/>
              </a:ext>
            </a:extLst>
          </p:cNvPr>
          <p:cNvSpPr/>
          <p:nvPr/>
        </p:nvSpPr>
        <p:spPr>
          <a:xfrm>
            <a:off x="6626469" y="5499551"/>
            <a:ext cx="4539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https://bet-dream-func.azurewebsites.net/api/webhook?code={code}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F25DB2A-126E-45F9-8462-48B77C1F69E9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5329479" y="3204343"/>
            <a:ext cx="1296990" cy="1884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25E297-5853-4106-84CC-4286F1E4A6E7}"/>
              </a:ext>
            </a:extLst>
          </p:cNvPr>
          <p:cNvSpPr/>
          <p:nvPr/>
        </p:nvSpPr>
        <p:spPr>
          <a:xfrm>
            <a:off x="7345859" y="2994762"/>
            <a:ext cx="3654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Bet.AspNetCore.EventGrid.WebApp.csproj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B8B442-4860-4D20-AC52-6FB7DAAEEAB4}"/>
              </a:ext>
            </a:extLst>
          </p:cNvPr>
          <p:cNvSpPr/>
          <p:nvPr/>
        </p:nvSpPr>
        <p:spPr>
          <a:xfrm>
            <a:off x="7476878" y="4903771"/>
            <a:ext cx="239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Bet.AspNetCore.Func.csproj</a:t>
            </a:r>
            <a:endParaRPr lang="en-US" sz="1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25F0A6CB-D045-4D4B-8543-61958F76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8879"/>
            <a:ext cx="10364451" cy="1596177"/>
          </a:xfrm>
        </p:spPr>
        <p:txBody>
          <a:bodyPr/>
          <a:lstStyle/>
          <a:p>
            <a:r>
              <a:rPr lang="en-US" dirty="0"/>
              <a:t>Event grid Schema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A816A1-0B40-423C-BBD3-4F0CFA815965}"/>
              </a:ext>
            </a:extLst>
          </p:cNvPr>
          <p:cNvSpPr/>
          <p:nvPr/>
        </p:nvSpPr>
        <p:spPr>
          <a:xfrm>
            <a:off x="4274786" y="2450205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bet-</a:t>
            </a:r>
            <a:r>
              <a:rPr lang="en-US" dirty="0" err="1"/>
              <a:t>egs</a:t>
            </a:r>
            <a:r>
              <a:rPr lang="en-US" dirty="0"/>
              <a:t>-topic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B68F55-984C-4FE8-8E08-A165D867EE6D}"/>
              </a:ext>
            </a:extLst>
          </p:cNvPr>
          <p:cNvSpPr/>
          <p:nvPr/>
        </p:nvSpPr>
        <p:spPr>
          <a:xfrm>
            <a:off x="1064008" y="1651245"/>
            <a:ext cx="17140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"Endpoint": "",</a:t>
            </a:r>
          </a:p>
          <a:p>
            <a:r>
              <a:rPr lang="en-US" sz="1600" dirty="0"/>
              <a:t>    "Key": ""</a:t>
            </a:r>
          </a:p>
        </p:txBody>
      </p:sp>
    </p:spTree>
    <p:extLst>
      <p:ext uri="{BB962C8B-B14F-4D97-AF65-F5344CB8AC3E}">
        <p14:creationId xmlns:p14="http://schemas.microsoft.com/office/powerpoint/2010/main" val="42479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FD5D5-C5BB-471D-9DD3-558649C2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469" y="2851489"/>
            <a:ext cx="719390" cy="7193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B341D1C-355A-4BAB-A45C-A83E33CE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31" y="1730815"/>
            <a:ext cx="719390" cy="719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889E78-07FD-4FD2-A82A-3656E3DD2D95}"/>
              </a:ext>
            </a:extLst>
          </p:cNvPr>
          <p:cNvSpPr/>
          <p:nvPr/>
        </p:nvSpPr>
        <p:spPr>
          <a:xfrm>
            <a:off x="6626469" y="3668465"/>
            <a:ext cx="3280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https://bet-eventgrid.azurewebsites.net/webhooks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5FAB11-C685-439C-B194-B1FF170364AF}"/>
              </a:ext>
            </a:extLst>
          </p:cNvPr>
          <p:cNvSpPr/>
          <p:nvPr/>
        </p:nvSpPr>
        <p:spPr>
          <a:xfrm>
            <a:off x="615906" y="2651030"/>
            <a:ext cx="1330704" cy="1426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Broadcaster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A3AD8-D016-4D06-9080-53E6F6EEA7E8}"/>
              </a:ext>
            </a:extLst>
          </p:cNvPr>
          <p:cNvSpPr/>
          <p:nvPr/>
        </p:nvSpPr>
        <p:spPr>
          <a:xfrm>
            <a:off x="6626469" y="4077158"/>
            <a:ext cx="3540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https://bet-eventgrid.azurewebsites.net/events/viewer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C44BA0-1471-47F0-95EF-92EFB1DFD6C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46610" y="3364094"/>
            <a:ext cx="2328176" cy="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0047D3-5B0C-4941-A8CE-86FA0CF075B1}"/>
              </a:ext>
            </a:extLst>
          </p:cNvPr>
          <p:cNvGrpSpPr/>
          <p:nvPr/>
        </p:nvGrpSpPr>
        <p:grpSpPr>
          <a:xfrm>
            <a:off x="4274786" y="2844648"/>
            <a:ext cx="1415644" cy="1232510"/>
            <a:chOff x="4104783" y="2408583"/>
            <a:chExt cx="1415644" cy="123251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0A0F9FF-A627-4D3E-92C3-233670729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086" y="2408583"/>
              <a:ext cx="719390" cy="71939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0FF599-C231-4963-A9AF-64EDDA470E20}"/>
                </a:ext>
              </a:extLst>
            </p:cNvPr>
            <p:cNvSpPr txBox="1"/>
            <p:nvPr/>
          </p:nvSpPr>
          <p:spPr>
            <a:xfrm>
              <a:off x="4207792" y="3127973"/>
              <a:ext cx="118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Event Grid Topic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AA1145-E823-4AA1-B702-3F0F880A8E6B}"/>
                </a:ext>
              </a:extLst>
            </p:cNvPr>
            <p:cNvSpPr/>
            <p:nvPr/>
          </p:nvSpPr>
          <p:spPr>
            <a:xfrm>
              <a:off x="4104783" y="3364094"/>
              <a:ext cx="1415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Cloud Event Schema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AAA82-5C6C-4AE6-91D1-8CDF37CD2F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29479" y="3204343"/>
            <a:ext cx="1296990" cy="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21D8099-9D42-40D7-9409-F62BBC8C70BA}"/>
              </a:ext>
            </a:extLst>
          </p:cNvPr>
          <p:cNvCxnSpPr>
            <a:stCxn id="5" idx="3"/>
            <a:endCxn id="3" idx="0"/>
          </p:cNvCxnSpPr>
          <p:nvPr/>
        </p:nvCxnSpPr>
        <p:spPr>
          <a:xfrm>
            <a:off x="936421" y="2090510"/>
            <a:ext cx="344837" cy="560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25E297-5853-4106-84CC-4286F1E4A6E7}"/>
              </a:ext>
            </a:extLst>
          </p:cNvPr>
          <p:cNvSpPr/>
          <p:nvPr/>
        </p:nvSpPr>
        <p:spPr>
          <a:xfrm>
            <a:off x="7345859" y="2994762"/>
            <a:ext cx="3654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Bet.AspNetCore.EventGrid.WebApp.csproj</a:t>
            </a:r>
            <a:endParaRPr lang="en-US" sz="1600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25F0A6CB-D045-4D4B-8543-61958F76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8879"/>
            <a:ext cx="10364451" cy="1596177"/>
          </a:xfrm>
        </p:spPr>
        <p:txBody>
          <a:bodyPr/>
          <a:lstStyle/>
          <a:p>
            <a:r>
              <a:rPr lang="en-US" dirty="0"/>
              <a:t>Cloud Event Schema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A816A1-0B40-423C-BBD3-4F0CFA815965}"/>
              </a:ext>
            </a:extLst>
          </p:cNvPr>
          <p:cNvSpPr/>
          <p:nvPr/>
        </p:nvSpPr>
        <p:spPr>
          <a:xfrm>
            <a:off x="4274786" y="2450205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bet-</a:t>
            </a:r>
            <a:r>
              <a:rPr lang="en-US" dirty="0" err="1"/>
              <a:t>ces</a:t>
            </a:r>
            <a:r>
              <a:rPr lang="en-US" dirty="0"/>
              <a:t>-topic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B68F55-984C-4FE8-8E08-A165D867EE6D}"/>
              </a:ext>
            </a:extLst>
          </p:cNvPr>
          <p:cNvSpPr/>
          <p:nvPr/>
        </p:nvSpPr>
        <p:spPr>
          <a:xfrm>
            <a:off x="1064008" y="1651245"/>
            <a:ext cx="17140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"Endpoint": "",</a:t>
            </a:r>
          </a:p>
          <a:p>
            <a:r>
              <a:rPr lang="en-US" sz="1600" dirty="0"/>
              <a:t>    "Key": ""</a:t>
            </a:r>
          </a:p>
        </p:txBody>
      </p:sp>
    </p:spTree>
    <p:extLst>
      <p:ext uri="{BB962C8B-B14F-4D97-AF65-F5344CB8AC3E}">
        <p14:creationId xmlns:p14="http://schemas.microsoft.com/office/powerpoint/2010/main" val="10351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FD5D5-C5BB-471D-9DD3-558649C2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7" y="5182923"/>
            <a:ext cx="719390" cy="719390"/>
          </a:xfrm>
          <a:prstGeom prst="rect">
            <a:avLst/>
          </a:prstGeom>
        </p:spPr>
      </p:pic>
      <p:pic>
        <p:nvPicPr>
          <p:cNvPr id="5" name="Picture 6" descr="https://github.com/kubernetes/community/raw/master/icons/png/resources/labeled/ns-128.png">
            <a:extLst>
              <a:ext uri="{FF2B5EF4-FFF2-40B4-BE49-F238E27FC236}">
                <a16:creationId xmlns:a16="http://schemas.microsoft.com/office/drawing/2014/main" id="{D32C4016-71CB-43A7-9A6F-EBCFCD33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" y="9825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github.com/kubernetes/community/raw/master/icons/png/resources/labeled/svc-128.png">
            <a:extLst>
              <a:ext uri="{FF2B5EF4-FFF2-40B4-BE49-F238E27FC236}">
                <a16:creationId xmlns:a16="http://schemas.microsoft.com/office/drawing/2014/main" id="{5ADF23F4-08EE-4047-BCBF-C885B875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28" y="3452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d-128.png">
            <a:extLst>
              <a:ext uri="{FF2B5EF4-FFF2-40B4-BE49-F238E27FC236}">
                <a16:creationId xmlns:a16="http://schemas.microsoft.com/office/drawing/2014/main" id="{EEB8B7C2-A3BE-4C86-A789-8AD930E5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57" y="3452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github.com/kubernetes/community/raw/master/icons/png/resources/labeled/deploy-128.png">
            <a:extLst>
              <a:ext uri="{FF2B5EF4-FFF2-40B4-BE49-F238E27FC236}">
                <a16:creationId xmlns:a16="http://schemas.microsoft.com/office/drawing/2014/main" id="{E7074C10-310D-4060-B4FA-71DE1F4A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6" y="3452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github.com/kubernetes/community/raw/master/icons/png/resources/labeled/svc-128.png">
            <a:extLst>
              <a:ext uri="{FF2B5EF4-FFF2-40B4-BE49-F238E27FC236}">
                <a16:creationId xmlns:a16="http://schemas.microsoft.com/office/drawing/2014/main" id="{07E9C093-CA8B-416A-838A-ECE75B22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43" y="3452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od-128.png">
            <a:extLst>
              <a:ext uri="{FF2B5EF4-FFF2-40B4-BE49-F238E27FC236}">
                <a16:creationId xmlns:a16="http://schemas.microsoft.com/office/drawing/2014/main" id="{9E87723B-6780-4D12-9864-F6599CA0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43" y="34908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github.com/kubernetes/community/raw/master/icons/png/resources/labeled/deploy-128.png">
            <a:extLst>
              <a:ext uri="{FF2B5EF4-FFF2-40B4-BE49-F238E27FC236}">
                <a16:creationId xmlns:a16="http://schemas.microsoft.com/office/drawing/2014/main" id="{5EE4969B-FACA-438F-BE95-F1FCDB7F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731" y="342539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E999FE-FA3B-454F-8081-B6A44248143B}"/>
              </a:ext>
            </a:extLst>
          </p:cNvPr>
          <p:cNvSpPr/>
          <p:nvPr/>
        </p:nvSpPr>
        <p:spPr>
          <a:xfrm>
            <a:off x="350096" y="3024889"/>
            <a:ext cx="4219663" cy="3447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56CC2D-5B3F-4BC4-B222-5FC38DEE9A9F}"/>
              </a:ext>
            </a:extLst>
          </p:cNvPr>
          <p:cNvSpPr/>
          <p:nvPr/>
        </p:nvSpPr>
        <p:spPr>
          <a:xfrm>
            <a:off x="6941608" y="3024889"/>
            <a:ext cx="4219663" cy="3447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153C8F-11B5-4031-92AE-35781EFF8AA0}"/>
              </a:ext>
            </a:extLst>
          </p:cNvPr>
          <p:cNvCxnSpPr>
            <a:cxnSpLocks/>
          </p:cNvCxnSpPr>
          <p:nvPr/>
        </p:nvCxnSpPr>
        <p:spPr>
          <a:xfrm>
            <a:off x="9253057" y="285226"/>
            <a:ext cx="0" cy="273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D64E9D-6E1D-471F-B96B-100072D35C64}"/>
              </a:ext>
            </a:extLst>
          </p:cNvPr>
          <p:cNvSpPr txBox="1"/>
          <p:nvPr/>
        </p:nvSpPr>
        <p:spPr>
          <a:xfrm>
            <a:off x="6941608" y="2620443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ngrok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8BD5F-4865-4E97-95FA-F6054EC9BEC0}"/>
              </a:ext>
            </a:extLst>
          </p:cNvPr>
          <p:cNvSpPr txBox="1"/>
          <p:nvPr/>
        </p:nvSpPr>
        <p:spPr>
          <a:xfrm>
            <a:off x="631889" y="5902313"/>
            <a:ext cx="35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Bet.AspNetCore.EventGrid.WebApp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2D353-8988-4184-913B-F02F0BF10DD2}"/>
              </a:ext>
            </a:extLst>
          </p:cNvPr>
          <p:cNvSpPr txBox="1"/>
          <p:nvPr/>
        </p:nvSpPr>
        <p:spPr>
          <a:xfrm>
            <a:off x="1367803" y="12437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A9A97-D04C-4520-A588-7628BEBB764A}"/>
              </a:ext>
            </a:extLst>
          </p:cNvPr>
          <p:cNvSpPr/>
          <p:nvPr/>
        </p:nvSpPr>
        <p:spPr>
          <a:xfrm>
            <a:off x="254941" y="1563882"/>
            <a:ext cx="11586955" cy="5138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001BF0-CA58-4B85-8DC3-BF745471F04A}"/>
              </a:ext>
            </a:extLst>
          </p:cNvPr>
          <p:cNvCxnSpPr>
            <a:cxnSpLocks/>
          </p:cNvCxnSpPr>
          <p:nvPr/>
        </p:nvCxnSpPr>
        <p:spPr>
          <a:xfrm>
            <a:off x="4569759" y="4061637"/>
            <a:ext cx="237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A2F16A-51CE-439F-BF47-D9593A6B9AC2}"/>
              </a:ext>
            </a:extLst>
          </p:cNvPr>
          <p:cNvCxnSpPr/>
          <p:nvPr/>
        </p:nvCxnSpPr>
        <p:spPr>
          <a:xfrm flipH="1">
            <a:off x="4569759" y="4496499"/>
            <a:ext cx="237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1821DC-57FC-431E-AD44-7A9F1D927FA3}"/>
              </a:ext>
            </a:extLst>
          </p:cNvPr>
          <p:cNvSpPr txBox="1"/>
          <p:nvPr/>
        </p:nvSpPr>
        <p:spPr>
          <a:xfrm>
            <a:off x="6507326" y="3852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https://39ed2f84.ngrok.io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9B3754-A544-4D17-85C0-810F0D818C3B}"/>
              </a:ext>
            </a:extLst>
          </p:cNvPr>
          <p:cNvSpPr/>
          <p:nvPr/>
        </p:nvSpPr>
        <p:spPr>
          <a:xfrm>
            <a:off x="9443754" y="38523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External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Url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74AE-6E3D-4B01-BF49-69D7520058B8}"/>
              </a:ext>
            </a:extLst>
          </p:cNvPr>
          <p:cNvSpPr/>
          <p:nvPr/>
        </p:nvSpPr>
        <p:spPr>
          <a:xfrm>
            <a:off x="7025960" y="4946264"/>
            <a:ext cx="4050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command: ["</a:t>
            </a:r>
            <a:r>
              <a:rPr lang="en-US" sz="1200" dirty="0" err="1"/>
              <a:t>ngrok</a:t>
            </a:r>
            <a:r>
              <a:rPr lang="en-US" sz="1200" dirty="0"/>
              <a:t>"]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args</a:t>
            </a:r>
            <a:r>
              <a:rPr lang="en-US" sz="1200" dirty="0"/>
              <a:t>: ["http", "{{ .</a:t>
            </a:r>
            <a:r>
              <a:rPr lang="en-US" sz="1200" dirty="0" err="1"/>
              <a:t>Release.Name</a:t>
            </a:r>
            <a:r>
              <a:rPr lang="en-US" sz="1200" dirty="0"/>
              <a:t> }}-bet-</a:t>
            </a:r>
            <a:r>
              <a:rPr lang="en-US" sz="1200" dirty="0" err="1"/>
              <a:t>eventgrid</a:t>
            </a:r>
            <a:r>
              <a:rPr lang="en-US" sz="1200" dirty="0"/>
              <a:t>-web"]</a:t>
            </a:r>
          </a:p>
          <a:p>
            <a:r>
              <a:rPr lang="en-US" sz="1200" dirty="0"/>
              <a:t>          ports:</a:t>
            </a:r>
          </a:p>
          <a:p>
            <a:r>
              <a:rPr lang="en-US" sz="1200" dirty="0"/>
              <a:t>            - name: http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containerPort</a:t>
            </a:r>
            <a:r>
              <a:rPr lang="en-US" sz="1200" dirty="0"/>
              <a:t>: 4040</a:t>
            </a:r>
          </a:p>
          <a:p>
            <a:r>
              <a:rPr lang="en-US" sz="1200" dirty="0"/>
              <a:t>              protocol: TCP</a:t>
            </a:r>
          </a:p>
        </p:txBody>
      </p:sp>
    </p:spTree>
    <p:extLst>
      <p:ext uri="{BB962C8B-B14F-4D97-AF65-F5344CB8AC3E}">
        <p14:creationId xmlns:p14="http://schemas.microsoft.com/office/powerpoint/2010/main" val="39761586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1035</TotalTime>
  <Words>187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Tw Cen MT</vt:lpstr>
      <vt:lpstr>Droplet</vt:lpstr>
      <vt:lpstr>Bet.AspNetCore.EventGrid</vt:lpstr>
      <vt:lpstr>Event grid Schema</vt:lpstr>
      <vt:lpstr>Cloud Event Schema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Karpov Family</dc:creator>
  <cp:lastModifiedBy>Karpov Family</cp:lastModifiedBy>
  <cp:revision>27</cp:revision>
  <dcterms:created xsi:type="dcterms:W3CDTF">2019-11-08T15:17:56Z</dcterms:created>
  <dcterms:modified xsi:type="dcterms:W3CDTF">2019-11-11T11:52:40Z</dcterms:modified>
</cp:coreProperties>
</file>