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3BA8-C5BF-4D2C-B2A8-C8B6CCA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Bet.Extensions.Resilience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6E00-4DB9-49F2-8495-39CABC10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of configuration</a:t>
            </a:r>
          </a:p>
          <a:p>
            <a:r>
              <a:rPr lang="en-US" dirty="0"/>
              <a:t>Default </a:t>
            </a:r>
            <a:r>
              <a:rPr lang="en-US" dirty="0" err="1"/>
              <a:t>polly</a:t>
            </a:r>
            <a:r>
              <a:rPr lang="en-US" dirty="0"/>
              <a:t> policies</a:t>
            </a:r>
          </a:p>
          <a:p>
            <a:r>
              <a:rPr lang="en-US" dirty="0"/>
              <a:t>DI and </a:t>
            </a:r>
            <a:r>
              <a:rPr lang="en-US" dirty="0" err="1"/>
              <a:t>PolicyRegistry</a:t>
            </a:r>
            <a:r>
              <a:rPr lang="en-US"/>
              <a:t>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01ED6-2A6F-412A-A147-F42F0E113992}"/>
              </a:ext>
            </a:extLst>
          </p:cNvPr>
          <p:cNvSpPr/>
          <p:nvPr/>
        </p:nvSpPr>
        <p:spPr>
          <a:xfrm>
            <a:off x="479372" y="895417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ResilienceHttpClientBuilder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DF21D-3A69-43BC-9994-DF454CB02575}"/>
              </a:ext>
            </a:extLst>
          </p:cNvPr>
          <p:cNvSpPr/>
          <p:nvPr/>
        </p:nvSpPr>
        <p:spPr>
          <a:xfrm>
            <a:off x="1259549" y="126474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Name=Interface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B8FE4-11AC-42A8-A0C1-B6BD80C63C14}"/>
              </a:ext>
            </a:extLst>
          </p:cNvPr>
          <p:cNvSpPr/>
          <p:nvPr/>
        </p:nvSpPr>
        <p:spPr>
          <a:xfrm>
            <a:off x="8953432" y="89541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9469D-7B39-4664-A665-9E3DC3D43A2E}"/>
              </a:ext>
            </a:extLst>
          </p:cNvPr>
          <p:cNvSpPr/>
          <p:nvPr/>
        </p:nvSpPr>
        <p:spPr>
          <a:xfrm>
            <a:off x="6495876" y="1449415"/>
            <a:ext cx="5349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"</a:t>
            </a:r>
            <a:r>
              <a:rPr lang="en-US" dirty="0" err="1"/>
              <a:t>TestClient:BaseAddress</a:t>
            </a:r>
            <a:r>
              <a:rPr lang="en-US" dirty="0"/>
              <a:t>", "http://localhost" },                { "</a:t>
            </a:r>
            <a:r>
              <a:rPr lang="en-US" dirty="0" err="1"/>
              <a:t>TestClient:Timeout</a:t>
            </a:r>
            <a:r>
              <a:rPr lang="en-US" dirty="0"/>
              <a:t>", "00:05:00" },</a:t>
            </a:r>
          </a:p>
          <a:p>
            <a:r>
              <a:rPr lang="en-US" dirty="0"/>
              <a:t>{ "</a:t>
            </a:r>
            <a:r>
              <a:rPr lang="en-US" dirty="0" err="1"/>
              <a:t>TestClient:ContentType</a:t>
            </a:r>
            <a:r>
              <a:rPr lang="en-US" dirty="0"/>
              <a:t>", "application/json" }</a:t>
            </a:r>
          </a:p>
        </p:txBody>
      </p:sp>
    </p:spTree>
    <p:extLst>
      <p:ext uri="{BB962C8B-B14F-4D97-AF65-F5344CB8AC3E}">
        <p14:creationId xmlns:p14="http://schemas.microsoft.com/office/powerpoint/2010/main" val="418941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AF271-3084-4E64-B2C6-A62EAD3B1660}"/>
              </a:ext>
            </a:extLst>
          </p:cNvPr>
          <p:cNvSpPr txBox="1"/>
          <p:nvPr/>
        </p:nvSpPr>
        <p:spPr>
          <a:xfrm>
            <a:off x="117447" y="364654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85AF-1DAD-4042-A2E0-5A11876BE39D}"/>
              </a:ext>
            </a:extLst>
          </p:cNvPr>
          <p:cNvSpPr txBox="1"/>
          <p:nvPr/>
        </p:nvSpPr>
        <p:spPr>
          <a:xfrm>
            <a:off x="8526013" y="520333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D6EEA-0929-4FA4-A0EF-E890202E7D51}"/>
              </a:ext>
            </a:extLst>
          </p:cNvPr>
          <p:cNvSpPr txBox="1"/>
          <p:nvPr/>
        </p:nvSpPr>
        <p:spPr>
          <a:xfrm>
            <a:off x="2244234" y="76332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IPolicyRegistry</a:t>
            </a:r>
            <a:r>
              <a:rPr lang="en-US" dirty="0">
                <a:solidFill>
                  <a:srgbClr val="FFFF00"/>
                </a:solidFill>
              </a:rPr>
              <a:t>&lt;{T}&gt;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D0322-3844-4628-95E9-A204EE670AFD}"/>
              </a:ext>
            </a:extLst>
          </p:cNvPr>
          <p:cNvSpPr txBox="1"/>
          <p:nvPr/>
        </p:nvSpPr>
        <p:spPr>
          <a:xfrm>
            <a:off x="415821" y="781249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D0234-1680-4BE7-B3B3-9AAFDACD0534}"/>
              </a:ext>
            </a:extLst>
          </p:cNvPr>
          <p:cNvSpPr txBox="1"/>
          <p:nvPr/>
        </p:nvSpPr>
        <p:spPr>
          <a:xfrm>
            <a:off x="8861572" y="96591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0F1DA-CD63-4B8D-805B-B3603FB31E67}"/>
              </a:ext>
            </a:extLst>
          </p:cNvPr>
          <p:cNvSpPr txBox="1"/>
          <p:nvPr/>
        </p:nvSpPr>
        <p:spPr>
          <a:xfrm>
            <a:off x="446017" y="11539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DB6C5-BAE9-4BCE-98E5-9DCBB21C1799}"/>
              </a:ext>
            </a:extLst>
          </p:cNvPr>
          <p:cNvSpPr txBox="1"/>
          <p:nvPr/>
        </p:nvSpPr>
        <p:spPr>
          <a:xfrm>
            <a:off x="8861572" y="1335247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A0B96-9764-44D7-B7B2-49CE2A14950E}"/>
              </a:ext>
            </a:extLst>
          </p:cNvPr>
          <p:cNvSpPr/>
          <p:nvPr/>
        </p:nvSpPr>
        <p:spPr>
          <a:xfrm>
            <a:off x="2244234" y="1163329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67CB4-C1E2-4079-9C57-6183C572DEA8}"/>
              </a:ext>
            </a:extLst>
          </p:cNvPr>
          <p:cNvSpPr/>
          <p:nvPr/>
        </p:nvSpPr>
        <p:spPr>
          <a:xfrm>
            <a:off x="6690785" y="1335247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HttpClientOptions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2C771-5F16-4B08-9E0C-8BAB5C32B1A0}"/>
              </a:ext>
            </a:extLst>
          </p:cNvPr>
          <p:cNvSpPr/>
          <p:nvPr/>
        </p:nvSpPr>
        <p:spPr>
          <a:xfrm>
            <a:off x="6726313" y="97866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IHttpClientBuilder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B4CC2-D7BF-49E3-BD22-737757F1557E}"/>
              </a:ext>
            </a:extLst>
          </p:cNvPr>
          <p:cNvSpPr/>
          <p:nvPr/>
        </p:nvSpPr>
        <p:spPr>
          <a:xfrm>
            <a:off x="5784928" y="431581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E60AC-6C54-4C0E-BA53-FFE2AE1D22E6}"/>
              </a:ext>
            </a:extLst>
          </p:cNvPr>
          <p:cNvSpPr/>
          <p:nvPr/>
        </p:nvSpPr>
        <p:spPr>
          <a:xfrm>
            <a:off x="2114387" y="401612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HttpPolicyOptions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BCFC6-B588-4DE6-8E2C-168849C759E7}"/>
              </a:ext>
            </a:extLst>
          </p:cNvPr>
          <p:cNvSpPr/>
          <p:nvPr/>
        </p:nvSpPr>
        <p:spPr>
          <a:xfrm>
            <a:off x="1380215" y="44942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CustomHttpPolicyOptions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3D365-D531-4E2A-B13F-1FADD011FF08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4286777" y="4200788"/>
            <a:ext cx="2404008" cy="11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95BBC-A5A5-42EA-84B6-1DE136B23294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4286777" y="4678960"/>
            <a:ext cx="2404008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F5359A-41C3-4910-B7E6-8F7E825FD607}"/>
              </a:ext>
            </a:extLst>
          </p:cNvPr>
          <p:cNvSpPr txBox="1"/>
          <p:nvPr/>
        </p:nvSpPr>
        <p:spPr>
          <a:xfrm>
            <a:off x="5895504" y="3773126"/>
            <a:ext cx="29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Name: Policies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1F617-2455-4C27-AE5B-A08582A12C82}"/>
              </a:ext>
            </a:extLst>
          </p:cNvPr>
          <p:cNvSpPr txBox="1"/>
          <p:nvPr/>
        </p:nvSpPr>
        <p:spPr>
          <a:xfrm>
            <a:off x="192947" y="3690455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A99FE1-7D7D-4BF6-B16C-9C2CFB6FD688}"/>
              </a:ext>
            </a:extLst>
          </p:cNvPr>
          <p:cNvSpPr txBox="1"/>
          <p:nvPr/>
        </p:nvSpPr>
        <p:spPr>
          <a:xfrm>
            <a:off x="146991" y="4928801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Name: Policy2</a:t>
            </a:r>
          </a:p>
        </p:txBody>
      </p:sp>
    </p:spTree>
    <p:extLst>
      <p:ext uri="{BB962C8B-B14F-4D97-AF65-F5344CB8AC3E}">
        <p14:creationId xmlns:p14="http://schemas.microsoft.com/office/powerpoint/2010/main" val="154956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E43F-ACFD-4ACA-B810-AA6A62CEB094}"/>
              </a:ext>
            </a:extLst>
          </p:cNvPr>
          <p:cNvSpPr txBox="1"/>
          <p:nvPr/>
        </p:nvSpPr>
        <p:spPr>
          <a:xfrm>
            <a:off x="1037441" y="2263633"/>
            <a:ext cx="285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TimeoutPolicy</a:t>
            </a:r>
            <a:r>
              <a:rPr lang="en-US" dirty="0"/>
              <a:t> -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C5B9D-6C51-4074-A39D-8B1356ADED4C}"/>
              </a:ext>
            </a:extLst>
          </p:cNvPr>
          <p:cNvSpPr txBox="1"/>
          <p:nvPr/>
        </p:nvSpPr>
        <p:spPr>
          <a:xfrm>
            <a:off x="373310" y="1083687"/>
            <a:ext cx="441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Policy - Policy Options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DA8F7-D02A-43AE-91DE-A285F3454A6C}"/>
              </a:ext>
            </a:extLst>
          </p:cNvPr>
          <p:cNvSpPr txBox="1"/>
          <p:nvPr/>
        </p:nvSpPr>
        <p:spPr>
          <a:xfrm>
            <a:off x="1037440" y="1858326"/>
            <a:ext cx="264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RetryPolicy</a:t>
            </a:r>
            <a:r>
              <a:rPr lang="en-US" dirty="0"/>
              <a:t> -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DFCE42-8274-44B7-AE74-466B992CD794}"/>
              </a:ext>
            </a:extLst>
          </p:cNvPr>
          <p:cNvSpPr/>
          <p:nvPr/>
        </p:nvSpPr>
        <p:spPr>
          <a:xfrm>
            <a:off x="5656976" y="1204675"/>
            <a:ext cx="60876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“</a:t>
            </a:r>
            <a:r>
              <a:rPr lang="en-US" dirty="0" err="1"/>
              <a:t>DefaultPolicy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CircuitBreaker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DurationOfBreak</a:t>
            </a:r>
            <a:r>
              <a:rPr lang="en-US" dirty="0"/>
              <a:t>": "00:00:10",</a:t>
            </a:r>
          </a:p>
          <a:p>
            <a:r>
              <a:rPr lang="en-US" dirty="0"/>
              <a:t>      "</a:t>
            </a:r>
            <a:r>
              <a:rPr lang="en-US" dirty="0" err="1"/>
              <a:t>ExceptionsAllowedBeforeBreaking</a:t>
            </a:r>
            <a:r>
              <a:rPr lang="en-US" dirty="0"/>
              <a:t>": 2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"Retry": {</a:t>
            </a:r>
          </a:p>
          <a:p>
            <a:r>
              <a:rPr lang="en-US" dirty="0"/>
              <a:t>      "</a:t>
            </a:r>
            <a:r>
              <a:rPr lang="en-US" dirty="0" err="1"/>
              <a:t>BackoffPower</a:t>
            </a:r>
            <a:r>
              <a:rPr lang="en-US" dirty="0"/>
              <a:t>": 2,</a:t>
            </a:r>
          </a:p>
          <a:p>
            <a:r>
              <a:rPr lang="en-US" dirty="0"/>
              <a:t>      "Count": 3</a:t>
            </a:r>
          </a:p>
          <a:p>
            <a:r>
              <a:rPr lang="en-US" dirty="0"/>
              <a:t>    },</a:t>
            </a:r>
          </a:p>
          <a:p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RequestTimeout</a:t>
            </a:r>
            <a:r>
              <a:rPr lang="en-US" dirty="0"/>
              <a:t>": {</a:t>
            </a:r>
          </a:p>
          <a:p>
            <a:r>
              <a:rPr lang="en-US" dirty="0"/>
              <a:t>      "Timeout": "00:00:03"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8F4005-596A-4532-9BB2-0EC63A3BD612}"/>
              </a:ext>
            </a:extLst>
          </p:cNvPr>
          <p:cNvSpPr/>
          <p:nvPr/>
        </p:nvSpPr>
        <p:spPr>
          <a:xfrm>
            <a:off x="1037440" y="1488994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CircuitBreakerPolicy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0E43F-ACFD-4ACA-B810-AA6A62CEB094}"/>
              </a:ext>
            </a:extLst>
          </p:cNvPr>
          <p:cNvSpPr txBox="1"/>
          <p:nvPr/>
        </p:nvSpPr>
        <p:spPr>
          <a:xfrm>
            <a:off x="517321" y="3150339"/>
            <a:ext cx="390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HttpTimeoutPolicy</a:t>
            </a:r>
            <a:r>
              <a:rPr lang="en-US" dirty="0"/>
              <a:t> Policy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C5B9D-6C51-4074-A39D-8B1356ADED4C}"/>
              </a:ext>
            </a:extLst>
          </p:cNvPr>
          <p:cNvSpPr txBox="1"/>
          <p:nvPr/>
        </p:nvSpPr>
        <p:spPr>
          <a:xfrm>
            <a:off x="373311" y="2031643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DA8F7-D02A-43AE-91DE-A285F3454A6C}"/>
              </a:ext>
            </a:extLst>
          </p:cNvPr>
          <p:cNvSpPr txBox="1"/>
          <p:nvPr/>
        </p:nvSpPr>
        <p:spPr>
          <a:xfrm>
            <a:off x="517321" y="2590991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958F4-FF84-4F26-8136-8561FFACB3A5}"/>
              </a:ext>
            </a:extLst>
          </p:cNvPr>
          <p:cNvSpPr txBox="1"/>
          <p:nvPr/>
        </p:nvSpPr>
        <p:spPr>
          <a:xfrm>
            <a:off x="8697988" y="1672099"/>
            <a:ext cx="265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r>
              <a:rPr lang="en-US" dirty="0"/>
              <a:t>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4BB14-43B7-485E-87FA-4EFE7C36748F}"/>
              </a:ext>
            </a:extLst>
          </p:cNvPr>
          <p:cNvSpPr txBox="1"/>
          <p:nvPr/>
        </p:nvSpPr>
        <p:spPr>
          <a:xfrm>
            <a:off x="4639113" y="1846977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F0A69-AA02-4CA3-AC51-C289056736A6}"/>
              </a:ext>
            </a:extLst>
          </p:cNvPr>
          <p:cNvSpPr txBox="1"/>
          <p:nvPr/>
        </p:nvSpPr>
        <p:spPr>
          <a:xfrm>
            <a:off x="5181600" y="2240452"/>
            <a:ext cx="261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DelegatingHandler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8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491</TotalTime>
  <Words>171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Bet.Extensions.Resilience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info@kingdavidconsulting.com</dc:creator>
  <cp:lastModifiedBy>Karpov Family</cp:lastModifiedBy>
  <cp:revision>24</cp:revision>
  <dcterms:created xsi:type="dcterms:W3CDTF">2019-09-23T17:33:25Z</dcterms:created>
  <dcterms:modified xsi:type="dcterms:W3CDTF">2019-11-25T10:37:17Z</dcterms:modified>
</cp:coreProperties>
</file>