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1ED6-2A6F-412A-A147-F42F0E113992}"/>
              </a:ext>
            </a:extLst>
          </p:cNvPr>
          <p:cNvSpPr/>
          <p:nvPr/>
        </p:nvSpPr>
        <p:spPr>
          <a:xfrm>
            <a:off x="479372" y="89541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ResilienceHttpClientBuilder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F21D-3A69-43BC-9994-DF454CB02575}"/>
              </a:ext>
            </a:extLst>
          </p:cNvPr>
          <p:cNvSpPr/>
          <p:nvPr/>
        </p:nvSpPr>
        <p:spPr>
          <a:xfrm>
            <a:off x="1259549" y="126474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Name=Interface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8FE4-11AC-42A8-A0C1-B6BD80C63C14}"/>
              </a:ext>
            </a:extLst>
          </p:cNvPr>
          <p:cNvSpPr/>
          <p:nvPr/>
        </p:nvSpPr>
        <p:spPr>
          <a:xfrm>
            <a:off x="8953432" y="89541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9469D-7B39-4664-A665-9E3DC3D43A2E}"/>
              </a:ext>
            </a:extLst>
          </p:cNvPr>
          <p:cNvSpPr/>
          <p:nvPr/>
        </p:nvSpPr>
        <p:spPr>
          <a:xfrm>
            <a:off x="6495876" y="1449415"/>
            <a:ext cx="5349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TestClient:BaseAddress</a:t>
            </a:r>
            <a:r>
              <a:rPr lang="en-US" dirty="0"/>
              <a:t>", "http://localhost" },                { "</a:t>
            </a:r>
            <a:r>
              <a:rPr lang="en-US" dirty="0" err="1"/>
              <a:t>TestClient:Timeout</a:t>
            </a:r>
            <a:r>
              <a:rPr lang="en-US" dirty="0"/>
              <a:t>", "00:05:00" },</a:t>
            </a:r>
          </a:p>
          <a:p>
            <a:r>
              <a:rPr lang="en-US" dirty="0"/>
              <a:t>{ "</a:t>
            </a:r>
            <a:r>
              <a:rPr lang="en-US" dirty="0" err="1"/>
              <a:t>TestClient:ContentType</a:t>
            </a:r>
            <a:r>
              <a:rPr lang="en-US" dirty="0"/>
              <a:t>", "application/json" }</a:t>
            </a:r>
          </a:p>
        </p:txBody>
      </p:sp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162</TotalTime>
  <Words>79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Bet.Extensions.Resilience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16</cp:revision>
  <dcterms:created xsi:type="dcterms:W3CDTF">2019-09-23T17:33:25Z</dcterms:created>
  <dcterms:modified xsi:type="dcterms:W3CDTF">2019-11-12T11:43:54Z</dcterms:modified>
</cp:coreProperties>
</file>