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BA8-C5BF-4D2C-B2A8-C8B6CCA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Bet.Extensions.Resilience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E00-4DB9-49F2-8495-39CABC10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01ED6-2A6F-412A-A147-F42F0E113992}"/>
              </a:ext>
            </a:extLst>
          </p:cNvPr>
          <p:cNvSpPr/>
          <p:nvPr/>
        </p:nvSpPr>
        <p:spPr>
          <a:xfrm>
            <a:off x="479372" y="89541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ResilienceHttpClientBuilder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DF21D-3A69-43BC-9994-DF454CB02575}"/>
              </a:ext>
            </a:extLst>
          </p:cNvPr>
          <p:cNvSpPr/>
          <p:nvPr/>
        </p:nvSpPr>
        <p:spPr>
          <a:xfrm>
            <a:off x="1259549" y="126474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Name=Interface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B8FE4-11AC-42A8-A0C1-B6BD80C63C14}"/>
              </a:ext>
            </a:extLst>
          </p:cNvPr>
          <p:cNvSpPr/>
          <p:nvPr/>
        </p:nvSpPr>
        <p:spPr>
          <a:xfrm>
            <a:off x="8953432" y="89541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9469D-7B39-4664-A665-9E3DC3D43A2E}"/>
              </a:ext>
            </a:extLst>
          </p:cNvPr>
          <p:cNvSpPr/>
          <p:nvPr/>
        </p:nvSpPr>
        <p:spPr>
          <a:xfrm>
            <a:off x="6495876" y="1449415"/>
            <a:ext cx="5349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TestClient:BaseAddress</a:t>
            </a:r>
            <a:r>
              <a:rPr lang="en-US" dirty="0"/>
              <a:t>", "http://localhost" },                { "</a:t>
            </a:r>
            <a:r>
              <a:rPr lang="en-US" dirty="0" err="1"/>
              <a:t>TestClient:Timeout</a:t>
            </a:r>
            <a:r>
              <a:rPr lang="en-US" dirty="0"/>
              <a:t>", "00:05:00" },</a:t>
            </a:r>
          </a:p>
          <a:p>
            <a:r>
              <a:rPr lang="en-US" dirty="0"/>
              <a:t>{ "</a:t>
            </a:r>
            <a:r>
              <a:rPr lang="en-US" dirty="0" err="1"/>
              <a:t>TestClient:ContentType</a:t>
            </a:r>
            <a:r>
              <a:rPr lang="en-US" dirty="0"/>
              <a:t>", "application/json" }</a:t>
            </a:r>
          </a:p>
        </p:txBody>
      </p:sp>
    </p:spTree>
    <p:extLst>
      <p:ext uri="{BB962C8B-B14F-4D97-AF65-F5344CB8AC3E}">
        <p14:creationId xmlns:p14="http://schemas.microsoft.com/office/powerpoint/2010/main" val="418941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D6EEA-0929-4FA4-A0EF-E890202E7D51}"/>
              </a:ext>
            </a:extLst>
          </p:cNvPr>
          <p:cNvSpPr txBox="1"/>
          <p:nvPr/>
        </p:nvSpPr>
        <p:spPr>
          <a:xfrm>
            <a:off x="2244234" y="76332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IPolicyRegistry</a:t>
            </a:r>
            <a:r>
              <a:rPr lang="en-US" dirty="0">
                <a:solidFill>
                  <a:srgbClr val="FFFF00"/>
                </a:solidFill>
              </a:rPr>
              <a:t>&lt;{T}&gt;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A0B96-9764-44D7-B7B2-49CE2A14950E}"/>
              </a:ext>
            </a:extLst>
          </p:cNvPr>
          <p:cNvSpPr/>
          <p:nvPr/>
        </p:nvSpPr>
        <p:spPr>
          <a:xfrm>
            <a:off x="2244234" y="116332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1037441" y="2263633"/>
            <a:ext cx="28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TimeoutPolicy</a:t>
            </a:r>
            <a:r>
              <a:rPr lang="en-US" dirty="0"/>
              <a:t> -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0" y="1083687"/>
            <a:ext cx="44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Policy - Policy Options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1037440" y="1858326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RetryPolicy</a:t>
            </a:r>
            <a:r>
              <a:rPr lang="en-US" dirty="0"/>
              <a:t> -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FCE42-8274-44B7-AE74-466B992CD794}"/>
              </a:ext>
            </a:extLst>
          </p:cNvPr>
          <p:cNvSpPr/>
          <p:nvPr/>
        </p:nvSpPr>
        <p:spPr>
          <a:xfrm>
            <a:off x="5656976" y="1204675"/>
            <a:ext cx="6087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“</a:t>
            </a:r>
            <a:r>
              <a:rPr lang="en-US" dirty="0" err="1"/>
              <a:t>DefaultPolicy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CircuitBreaker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DurationOfBreak</a:t>
            </a:r>
            <a:r>
              <a:rPr lang="en-US" dirty="0"/>
              <a:t>": "00:00:10",</a:t>
            </a:r>
          </a:p>
          <a:p>
            <a:r>
              <a:rPr lang="en-US" dirty="0"/>
              <a:t>      "</a:t>
            </a:r>
            <a:r>
              <a:rPr lang="en-US" dirty="0" err="1"/>
              <a:t>ExceptionsAllowedBeforeBreaking</a:t>
            </a:r>
            <a:r>
              <a:rPr lang="en-US" dirty="0"/>
              <a:t>": 2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"Retry": {</a:t>
            </a:r>
          </a:p>
          <a:p>
            <a:r>
              <a:rPr lang="en-US" dirty="0"/>
              <a:t>      "</a:t>
            </a:r>
            <a:r>
              <a:rPr lang="en-US" dirty="0" err="1"/>
              <a:t>BackoffPower</a:t>
            </a:r>
            <a:r>
              <a:rPr lang="en-US" dirty="0"/>
              <a:t>": 2,</a:t>
            </a:r>
          </a:p>
          <a:p>
            <a:r>
              <a:rPr lang="en-US" dirty="0"/>
              <a:t>      "Count": 3</a:t>
            </a:r>
          </a:p>
          <a:p>
            <a:r>
              <a:rPr lang="en-US" dirty="0"/>
              <a:t>    },</a:t>
            </a:r>
          </a:p>
          <a:p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RequestTimeout</a:t>
            </a:r>
            <a:r>
              <a:rPr lang="en-US" dirty="0"/>
              <a:t>": {</a:t>
            </a:r>
          </a:p>
          <a:p>
            <a:r>
              <a:rPr lang="en-US" dirty="0"/>
              <a:t>      "Timeout": "00:00:03"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F4005-596A-4532-9BB2-0EC63A3BD612}"/>
              </a:ext>
            </a:extLst>
          </p:cNvPr>
          <p:cNvSpPr/>
          <p:nvPr/>
        </p:nvSpPr>
        <p:spPr>
          <a:xfrm>
            <a:off x="1037440" y="1488994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CircuitBreakerPolicy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517321" y="3150339"/>
            <a:ext cx="39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HttpTimeoutPolicy</a:t>
            </a:r>
            <a:r>
              <a:rPr lang="en-US" dirty="0"/>
              <a:t> 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1" y="2031643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517321" y="259099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58F4-FF84-4F26-8136-8561FFACB3A5}"/>
              </a:ext>
            </a:extLst>
          </p:cNvPr>
          <p:cNvSpPr txBox="1"/>
          <p:nvPr/>
        </p:nvSpPr>
        <p:spPr>
          <a:xfrm>
            <a:off x="8697988" y="1672099"/>
            <a:ext cx="26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4BB14-43B7-485E-87FA-4EFE7C36748F}"/>
              </a:ext>
            </a:extLst>
          </p:cNvPr>
          <p:cNvSpPr txBox="1"/>
          <p:nvPr/>
        </p:nvSpPr>
        <p:spPr>
          <a:xfrm>
            <a:off x="4639113" y="1846977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F0A69-AA02-4CA3-AC51-C289056736A6}"/>
              </a:ext>
            </a:extLst>
          </p:cNvPr>
          <p:cNvSpPr txBox="1"/>
          <p:nvPr/>
        </p:nvSpPr>
        <p:spPr>
          <a:xfrm>
            <a:off x="5181600" y="2240452"/>
            <a:ext cx="261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DelegatingHandler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388</TotalTime>
  <Words>161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Bet.Extensions.Resilience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Karpov Family</cp:lastModifiedBy>
  <cp:revision>22</cp:revision>
  <dcterms:created xsi:type="dcterms:W3CDTF">2019-09-23T17:33:25Z</dcterms:created>
  <dcterms:modified xsi:type="dcterms:W3CDTF">2019-11-15T20:42:03Z</dcterms:modified>
</cp:coreProperties>
</file>