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3BA8-C5BF-4D2C-B2A8-C8B6CCA5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Bet.Extensions.Resilience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6E00-4DB9-49F2-8495-39CABC10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41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AF271-3084-4E64-B2C6-A62EAD3B1660}"/>
              </a:ext>
            </a:extLst>
          </p:cNvPr>
          <p:cNvSpPr txBox="1"/>
          <p:nvPr/>
        </p:nvSpPr>
        <p:spPr>
          <a:xfrm>
            <a:off x="117447" y="364654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85AF-1DAD-4042-A2E0-5A11876BE39D}"/>
              </a:ext>
            </a:extLst>
          </p:cNvPr>
          <p:cNvSpPr txBox="1"/>
          <p:nvPr/>
        </p:nvSpPr>
        <p:spPr>
          <a:xfrm>
            <a:off x="8526013" y="520333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r>
              <a:rPr lang="en-US" dirty="0"/>
              <a:t>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D6EEA-0929-4FA4-A0EF-E890202E7D51}"/>
              </a:ext>
            </a:extLst>
          </p:cNvPr>
          <p:cNvSpPr txBox="1"/>
          <p:nvPr/>
        </p:nvSpPr>
        <p:spPr>
          <a:xfrm>
            <a:off x="2244234" y="76332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IPolicyRegistry</a:t>
            </a:r>
            <a:r>
              <a:rPr lang="en-US" dirty="0">
                <a:solidFill>
                  <a:srgbClr val="FFFF00"/>
                </a:solidFill>
              </a:rPr>
              <a:t>&lt;{T}&gt;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D0322-3844-4628-95E9-A204EE670AFD}"/>
              </a:ext>
            </a:extLst>
          </p:cNvPr>
          <p:cNvSpPr txBox="1"/>
          <p:nvPr/>
        </p:nvSpPr>
        <p:spPr>
          <a:xfrm>
            <a:off x="415821" y="78124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0234-1680-4BE7-B3B3-9AAFDACD0534}"/>
              </a:ext>
            </a:extLst>
          </p:cNvPr>
          <p:cNvSpPr txBox="1"/>
          <p:nvPr/>
        </p:nvSpPr>
        <p:spPr>
          <a:xfrm>
            <a:off x="8861572" y="96591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0F1DA-CD63-4B8D-805B-B3603FB31E67}"/>
              </a:ext>
            </a:extLst>
          </p:cNvPr>
          <p:cNvSpPr txBox="1"/>
          <p:nvPr/>
        </p:nvSpPr>
        <p:spPr>
          <a:xfrm>
            <a:off x="446017" y="11539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DB6C5-BAE9-4BCE-98E5-9DCBB21C1799}"/>
              </a:ext>
            </a:extLst>
          </p:cNvPr>
          <p:cNvSpPr txBox="1"/>
          <p:nvPr/>
        </p:nvSpPr>
        <p:spPr>
          <a:xfrm>
            <a:off x="8861572" y="1335247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A0B96-9764-44D7-B7B2-49CE2A14950E}"/>
              </a:ext>
            </a:extLst>
          </p:cNvPr>
          <p:cNvSpPr/>
          <p:nvPr/>
        </p:nvSpPr>
        <p:spPr>
          <a:xfrm>
            <a:off x="2244234" y="1163329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67CB4-C1E2-4079-9C57-6183C572DEA8}"/>
              </a:ext>
            </a:extLst>
          </p:cNvPr>
          <p:cNvSpPr/>
          <p:nvPr/>
        </p:nvSpPr>
        <p:spPr>
          <a:xfrm>
            <a:off x="6690785" y="1335247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HttpClientOptions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2C771-5F16-4B08-9E0C-8BAB5C32B1A0}"/>
              </a:ext>
            </a:extLst>
          </p:cNvPr>
          <p:cNvSpPr/>
          <p:nvPr/>
        </p:nvSpPr>
        <p:spPr>
          <a:xfrm>
            <a:off x="6726313" y="978663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IHttpClientBuilder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B4CC2-D7BF-49E3-BD22-737757F1557E}"/>
              </a:ext>
            </a:extLst>
          </p:cNvPr>
          <p:cNvSpPr/>
          <p:nvPr/>
        </p:nvSpPr>
        <p:spPr>
          <a:xfrm>
            <a:off x="5784928" y="4315812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E60AC-6C54-4C0E-BA53-FFE2AE1D22E6}"/>
              </a:ext>
            </a:extLst>
          </p:cNvPr>
          <p:cNvSpPr/>
          <p:nvPr/>
        </p:nvSpPr>
        <p:spPr>
          <a:xfrm>
            <a:off x="2114387" y="401612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BCFC6-B588-4DE6-8E2C-168849C759E7}"/>
              </a:ext>
            </a:extLst>
          </p:cNvPr>
          <p:cNvSpPr/>
          <p:nvPr/>
        </p:nvSpPr>
        <p:spPr>
          <a:xfrm>
            <a:off x="1380215" y="44942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CustomHttpPolicyOptions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D3D365-D531-4E2A-B13F-1FADD011FF08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flipH="1" flipV="1">
            <a:off x="4286777" y="4200788"/>
            <a:ext cx="2404008" cy="11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95BBC-A5A5-42EA-84B6-1DE136B2329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286777" y="4678960"/>
            <a:ext cx="2404008" cy="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F5359A-41C3-4910-B7E6-8F7E825FD607}"/>
              </a:ext>
            </a:extLst>
          </p:cNvPr>
          <p:cNvSpPr txBox="1"/>
          <p:nvPr/>
        </p:nvSpPr>
        <p:spPr>
          <a:xfrm>
            <a:off x="5895504" y="3773126"/>
            <a:ext cx="297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Name: Policies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1F617-2455-4C27-AE5B-A08582A12C82}"/>
              </a:ext>
            </a:extLst>
          </p:cNvPr>
          <p:cNvSpPr txBox="1"/>
          <p:nvPr/>
        </p:nvSpPr>
        <p:spPr>
          <a:xfrm>
            <a:off x="192947" y="369045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A99FE1-7D7D-4BF6-B16C-9C2CFB6FD688}"/>
              </a:ext>
            </a:extLst>
          </p:cNvPr>
          <p:cNvSpPr txBox="1"/>
          <p:nvPr/>
        </p:nvSpPr>
        <p:spPr>
          <a:xfrm>
            <a:off x="146991" y="49288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Policy2</a:t>
            </a:r>
          </a:p>
        </p:txBody>
      </p:sp>
    </p:spTree>
    <p:extLst>
      <p:ext uri="{BB962C8B-B14F-4D97-AF65-F5344CB8AC3E}">
        <p14:creationId xmlns:p14="http://schemas.microsoft.com/office/powerpoint/2010/main" val="154956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52</TotalTime>
  <Words>39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Bet.Extensions.Resilience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info@kingdavidconsulting.com</dc:creator>
  <cp:lastModifiedBy>Karpov Family</cp:lastModifiedBy>
  <cp:revision>14</cp:revision>
  <dcterms:created xsi:type="dcterms:W3CDTF">2019-09-23T17:33:25Z</dcterms:created>
  <dcterms:modified xsi:type="dcterms:W3CDTF">2019-11-12T09:54:17Z</dcterms:modified>
</cp:coreProperties>
</file>