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892D-FC2B-4511-AF11-D07D8D248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A31FD-D4C7-4FBE-90BF-6D79AE88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72E9-3D6C-4563-962F-B1ED41CA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0B77-D438-4431-9AC2-D8493274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1EE6-9D6F-48D2-AD14-73F66926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325E-CD32-45DC-B260-AB193943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3B35D-9CFE-409F-8B52-0B74DEE9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2392-D238-4292-9CC3-C6D4EEFF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DC52-8384-4BC5-95E8-05708C05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BB87-E1A6-480E-BF74-4D1097D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CF28F-D89E-4F7F-92BE-E5849FC02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AB77-8A2D-4240-8910-E5D4CE2EA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2690-DEC4-46D8-BA8F-0BBBB560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9B87-F89E-4014-B1F7-CEA3BFEC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8283-8F0E-4B0B-ABB2-CC93E1B1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D1D4-0D3A-478D-B3F1-FE21FC9B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8FBB-971A-4594-8F72-E07923BD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94BE-412C-4F52-83CC-943B6699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F754-DAD7-4B65-818F-129286C2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84E9-A530-4432-873C-5A4ACAC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F3E7-BBE8-4137-8C8C-56DE39E4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557B-D846-4BDA-A1B5-D3C61878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1EDB-1891-4017-9674-8839FD3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6697-235A-457E-944F-6CA582D1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7794-CD11-4ED9-88B5-A2E65510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AF65-A537-4810-B03A-5489B97B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EC7E-17BD-4F0A-B92B-EABDAA2AF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2B3-9D76-419D-9876-4E1E642E7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711D7-8A73-432D-9B2C-43D636D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4630-9C0C-4AD0-87C7-DB20B469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0ED3-5E76-4ED0-93C2-B682619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81E3-DA1B-407A-B9C0-DAE44657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B902-63CC-44FB-8085-63CC8A97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2D837-0601-40DE-8496-52AF8395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9FE2B-0D6E-4FCE-98B6-866EC6500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92DF1-A930-4B1C-A86E-D3736A2DF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53F3A-56C0-4CBE-B270-82D6975A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E592B-CA7A-4E75-8F9B-F4A6F86E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BD36B-C486-4FE3-9859-4711241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EAED-E0AC-4BD1-B25E-014C2A8F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EDBB7-7D99-4A11-B68A-62546194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769B8-EF6E-42A5-B033-A8B71980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2F2A9-FB64-463A-B943-A330922B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71DE4-0093-4186-A766-9E759565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A86DD-2485-4510-BCEB-2B08FB3A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C5078-44A9-4F57-927E-BF9D0DC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3AA3-80FF-4109-9948-5F397287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1979-BEF6-4364-8F35-9A58E6F2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FF444-8702-4EC6-B27F-946A655C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57FA7-4033-4D88-AA99-CDCDB8E7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8286-A8D1-4B8E-AF46-80C51500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AC46-F8DB-40F3-998C-5D528AE3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64C5-39A9-43E7-A9C4-A78F5ADC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209E7-142E-4979-968A-50B364635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A932E-3293-4518-8A9D-75A8749BD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148C2-EB6D-4BAB-AEDF-607333AD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DAD26-6EDA-4DBB-9EA5-28949E4B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A31B-8C6A-424E-BA8B-B160387A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3B8A8-3AC8-431F-BBFA-EC0C781D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3E99-4DE6-4216-9D6A-EF7B7A76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3DC4-445D-462A-AB2D-970A42A57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4E54-FC0F-46DC-9CC8-DAD5290F7686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AB15-1D85-4F42-B5CE-7DAA951C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D1D3-84A3-46D4-906F-347B36719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80BB-84D4-480D-A09D-BC5078C5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4B8E61-1180-4E00-A1D1-37FBE9F9A5FF}"/>
              </a:ext>
            </a:extLst>
          </p:cNvPr>
          <p:cNvSpPr/>
          <p:nvPr/>
        </p:nvSpPr>
        <p:spPr>
          <a:xfrm>
            <a:off x="1091965" y="82212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HostedService</a:t>
            </a:r>
            <a:endParaRPr lang="en-US" dirty="0"/>
          </a:p>
          <a:p>
            <a:pPr algn="ctr"/>
            <a:r>
              <a:rPr lang="en-US" sz="1400" dirty="0"/>
              <a:t>Let’s Encrypt Renewal Service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48165B5-167B-472C-8F13-6EF209ADD6EB}"/>
              </a:ext>
            </a:extLst>
          </p:cNvPr>
          <p:cNvSpPr/>
          <p:nvPr/>
        </p:nvSpPr>
        <p:spPr>
          <a:xfrm>
            <a:off x="10256941" y="340803"/>
            <a:ext cx="1686187" cy="18350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Certificate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D2A4A-9658-40EC-9450-FE083F6F89A2}"/>
              </a:ext>
            </a:extLst>
          </p:cNvPr>
          <p:cNvSpPr/>
          <p:nvPr/>
        </p:nvSpPr>
        <p:spPr>
          <a:xfrm>
            <a:off x="1091966" y="3356995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08779-00A9-43F9-8993-4709B2F811AE}"/>
              </a:ext>
            </a:extLst>
          </p:cNvPr>
          <p:cNvSpPr/>
          <p:nvPr/>
        </p:nvSpPr>
        <p:spPr>
          <a:xfrm>
            <a:off x="8900719" y="3346617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Acme SSL Service</a:t>
            </a:r>
          </a:p>
        </p:txBody>
      </p:sp>
      <p:cxnSp>
        <p:nvCxnSpPr>
          <p:cNvPr id="9" name="Straight Arrow Connector 8" descr="/.well-known/acme-challenge">
            <a:extLst>
              <a:ext uri="{FF2B5EF4-FFF2-40B4-BE49-F238E27FC236}">
                <a16:creationId xmlns:a16="http://schemas.microsoft.com/office/drawing/2014/main" id="{B6D427A2-0D5F-4E5C-B590-6F57E7493A2D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>
            <a:off x="3591885" y="3942235"/>
            <a:ext cx="5308834" cy="1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2966486-049E-4358-A86E-96E13A4C0E80}"/>
              </a:ext>
            </a:extLst>
          </p:cNvPr>
          <p:cNvSpPr/>
          <p:nvPr/>
        </p:nvSpPr>
        <p:spPr>
          <a:xfrm>
            <a:off x="4677574" y="3583281"/>
            <a:ext cx="297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/.well-known/acme-challenge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307AF-7A19-4BC4-AF85-30B3C7AEEEBC}"/>
              </a:ext>
            </a:extLst>
          </p:cNvPr>
          <p:cNvSpPr/>
          <p:nvPr/>
        </p:nvSpPr>
        <p:spPr>
          <a:xfrm>
            <a:off x="4677574" y="2069852"/>
            <a:ext cx="2499919" cy="119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MIddleware</a:t>
            </a:r>
            <a:endParaRPr lang="en-US" dirty="0"/>
          </a:p>
          <a:p>
            <a:pPr algn="ctr"/>
            <a:r>
              <a:rPr lang="en-US" sz="1400" dirty="0"/>
              <a:t>Returns challenge back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F929DCB-A12F-4337-8F76-BC9CB6E7DE1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591884" y="1417740"/>
            <a:ext cx="5308835" cy="1939255"/>
          </a:xfrm>
          <a:prstGeom prst="bentConnector3">
            <a:avLst>
              <a:gd name="adj1" fmla="val 792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3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David Consulting LLC</dc:creator>
  <cp:lastModifiedBy>King David Consulting LLC</cp:lastModifiedBy>
  <cp:revision>5</cp:revision>
  <dcterms:created xsi:type="dcterms:W3CDTF">2019-07-01T11:00:30Z</dcterms:created>
  <dcterms:modified xsi:type="dcterms:W3CDTF">2019-07-01T11:24:02Z</dcterms:modified>
</cp:coreProperties>
</file>