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22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3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1C4E54-FC0F-46DC-9CC8-DAD5290F768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3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F0F53-E2F5-44BC-A6A7-7C1E32A593DB}"/>
              </a:ext>
            </a:extLst>
          </p:cNvPr>
          <p:cNvSpPr txBox="1"/>
          <p:nvPr/>
        </p:nvSpPr>
        <p:spPr>
          <a:xfrm>
            <a:off x="449997" y="327171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B7A59-7B34-4550-B303-08815411F0C3}"/>
              </a:ext>
            </a:extLst>
          </p:cNvPr>
          <p:cNvSpPr txBox="1"/>
          <p:nvPr/>
        </p:nvSpPr>
        <p:spPr>
          <a:xfrm>
            <a:off x="441692" y="3939812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Model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ED5F-F904-4864-884D-5610C7966F37}"/>
              </a:ext>
            </a:extLst>
          </p:cNvPr>
          <p:cNvSpPr txBox="1"/>
          <p:nvPr/>
        </p:nvSpPr>
        <p:spPr>
          <a:xfrm>
            <a:off x="441692" y="4976492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73AF5-D31C-484D-B067-4F027CA9964F}"/>
              </a:ext>
            </a:extLst>
          </p:cNvPr>
          <p:cNvSpPr/>
          <p:nvPr/>
        </p:nvSpPr>
        <p:spPr>
          <a:xfrm>
            <a:off x="7794960" y="71712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E0CF0-1B80-46FE-8C09-1D7C4193AD9A}"/>
              </a:ext>
            </a:extLst>
          </p:cNvPr>
          <p:cNvSpPr/>
          <p:nvPr/>
        </p:nvSpPr>
        <p:spPr>
          <a:xfrm>
            <a:off x="7794960" y="1626777"/>
            <a:ext cx="24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Training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62DB6-4CC0-4240-808A-97D3A0440247}"/>
              </a:ext>
            </a:extLst>
          </p:cNvPr>
          <p:cNvSpPr/>
          <p:nvPr/>
        </p:nvSpPr>
        <p:spPr>
          <a:xfrm>
            <a:off x="7896879" y="233106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77108-45AB-4E13-B67F-8D971DDDAFD0}"/>
              </a:ext>
            </a:extLst>
          </p:cNvPr>
          <p:cNvSpPr/>
          <p:nvPr/>
        </p:nvSpPr>
        <p:spPr>
          <a:xfrm>
            <a:off x="7896879" y="2815203"/>
            <a:ext cx="103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1329-C0BF-426B-9247-855808C58CB1}"/>
              </a:ext>
            </a:extLst>
          </p:cNvPr>
          <p:cNvSpPr/>
          <p:nvPr/>
        </p:nvSpPr>
        <p:spPr>
          <a:xfrm>
            <a:off x="7724684" y="323543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Sentiment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B3F6C-1F3B-4BE6-9F18-9C31E623D9CA}"/>
              </a:ext>
            </a:extLst>
          </p:cNvPr>
          <p:cNvSpPr/>
          <p:nvPr/>
        </p:nvSpPr>
        <p:spPr>
          <a:xfrm>
            <a:off x="2029979" y="72304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7BEEF-4CF6-46BD-9403-CE256C5A4030}"/>
              </a:ext>
            </a:extLst>
          </p:cNvPr>
          <p:cNvSpPr/>
          <p:nvPr/>
        </p:nvSpPr>
        <p:spPr>
          <a:xfrm>
            <a:off x="7794960" y="1134939"/>
            <a:ext cx="359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</a:t>
            </a:r>
            <a:r>
              <a:rPr lang="en-US" dirty="0" err="1"/>
              <a:t>DataView</a:t>
            </a:r>
            <a:r>
              <a:rPr lang="en-US" dirty="0"/>
              <a:t>: </a:t>
            </a:r>
            <a:r>
              <a:rPr lang="en-US" dirty="0" err="1"/>
              <a:t>DataView.Count</a:t>
            </a:r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B60A6-F465-4328-A584-DBB1CD6FBA67}"/>
              </a:ext>
            </a:extLst>
          </p:cNvPr>
          <p:cNvSpPr/>
          <p:nvPr/>
        </p:nvSpPr>
        <p:spPr>
          <a:xfrm>
            <a:off x="2009549" y="1134939"/>
            <a:ext cx="359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</a:t>
            </a:r>
            <a:r>
              <a:rPr lang="en-US" dirty="0" err="1"/>
              <a:t>DataView</a:t>
            </a:r>
            <a:r>
              <a:rPr lang="en-US" dirty="0"/>
              <a:t>: </a:t>
            </a:r>
            <a:r>
              <a:rPr lang="en-US" dirty="0" err="1"/>
              <a:t>DataView.Count</a:t>
            </a:r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21CE63-11FB-4EFD-B699-28B9B1FCFDF1}"/>
              </a:ext>
            </a:extLst>
          </p:cNvPr>
          <p:cNvSpPr/>
          <p:nvPr/>
        </p:nvSpPr>
        <p:spPr>
          <a:xfrm>
            <a:off x="2009549" y="1627314"/>
            <a:ext cx="24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Training Pipeline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13FB8-272D-456B-9E9A-000C84276C6C}"/>
              </a:ext>
            </a:extLst>
          </p:cNvPr>
          <p:cNvSpPr/>
          <p:nvPr/>
        </p:nvSpPr>
        <p:spPr>
          <a:xfrm>
            <a:off x="4189797" y="680484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(Sources)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6E0C1F-0354-4792-A0D1-0FAD15E25E08}"/>
              </a:ext>
            </a:extLst>
          </p:cNvPr>
          <p:cNvSpPr/>
          <p:nvPr/>
        </p:nvSpPr>
        <p:spPr>
          <a:xfrm>
            <a:off x="2029979" y="2373651"/>
            <a:ext cx="103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764F8-7B98-4656-B8AF-F5A3A01963AF}"/>
              </a:ext>
            </a:extLst>
          </p:cNvPr>
          <p:cNvSpPr/>
          <p:nvPr/>
        </p:nvSpPr>
        <p:spPr>
          <a:xfrm>
            <a:off x="2029979" y="2773950"/>
            <a:ext cx="20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 Model 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FCEF8-F639-4086-B450-BE94783413AD}"/>
              </a:ext>
            </a:extLst>
          </p:cNvPr>
          <p:cNvSpPr/>
          <p:nvPr/>
        </p:nvSpPr>
        <p:spPr>
          <a:xfrm>
            <a:off x="2029979" y="329934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4B35D-7F25-42F1-8429-7E9F278267DB}"/>
              </a:ext>
            </a:extLst>
          </p:cNvPr>
          <p:cNvSpPr/>
          <p:nvPr/>
        </p:nvSpPr>
        <p:spPr>
          <a:xfrm>
            <a:off x="2029979" y="21236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3DF50A-C7A0-4948-B348-2BCA7C5BC9F2}"/>
              </a:ext>
            </a:extLst>
          </p:cNvPr>
          <p:cNvSpPr/>
          <p:nvPr/>
        </p:nvSpPr>
        <p:spPr>
          <a:xfrm>
            <a:off x="7896879" y="3299343"/>
            <a:ext cx="20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 Model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689D0-9F16-44F6-A36F-7333784F03C2}"/>
              </a:ext>
            </a:extLst>
          </p:cNvPr>
          <p:cNvSpPr/>
          <p:nvPr/>
        </p:nvSpPr>
        <p:spPr>
          <a:xfrm>
            <a:off x="4143115" y="2773950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(Location)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0E4B31-704C-4258-B9B8-DAC1479CABEC}"/>
              </a:ext>
            </a:extLst>
          </p:cNvPr>
          <p:cNvSpPr/>
          <p:nvPr/>
        </p:nvSpPr>
        <p:spPr>
          <a:xfrm>
            <a:off x="4034207" y="497649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(Location)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2E218-B881-4638-A2BF-E844D89F1EE3}"/>
              </a:ext>
            </a:extLst>
          </p:cNvPr>
          <p:cNvSpPr/>
          <p:nvPr/>
        </p:nvSpPr>
        <p:spPr>
          <a:xfrm>
            <a:off x="2215795" y="6210963"/>
            <a:ext cx="2580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Input, Prediction, Result</a:t>
            </a:r>
          </a:p>
        </p:txBody>
      </p:sp>
    </p:spTree>
    <p:extLst>
      <p:ext uri="{BB962C8B-B14F-4D97-AF65-F5344CB8AC3E}">
        <p14:creationId xmlns:p14="http://schemas.microsoft.com/office/powerpoint/2010/main" val="32726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DCA87-5644-4B70-913A-80454B3523AE}"/>
              </a:ext>
            </a:extLst>
          </p:cNvPr>
          <p:cNvSpPr txBox="1"/>
          <p:nvPr/>
        </p:nvSpPr>
        <p:spPr>
          <a:xfrm>
            <a:off x="685567" y="1928332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Worker/ Cron Job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3E935-7446-4BA9-BE53-E22D7F55562A}"/>
              </a:ext>
            </a:extLst>
          </p:cNvPr>
          <p:cNvSpPr txBox="1"/>
          <p:nvPr/>
        </p:nvSpPr>
        <p:spPr>
          <a:xfrm>
            <a:off x="794983" y="272975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Models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29D656B-C84E-4A40-B940-273FF0AD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2378" y="3328332"/>
            <a:ext cx="944198" cy="9441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1D3670-C819-4C1E-99F6-8E501C8B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378" y="1564809"/>
            <a:ext cx="944198" cy="9441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DE2DF8D-7C45-4427-9B88-47AFC63A9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2378" y="221980"/>
            <a:ext cx="944198" cy="94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D4250E-6FC0-4D63-A657-40F252A2E7C9}"/>
              </a:ext>
            </a:extLst>
          </p:cNvPr>
          <p:cNvSpPr txBox="1"/>
          <p:nvPr/>
        </p:nvSpPr>
        <p:spPr>
          <a:xfrm>
            <a:off x="8909764" y="1852242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86222-6817-4F8A-A0E6-B17BA7757CB2}"/>
              </a:ext>
            </a:extLst>
          </p:cNvPr>
          <p:cNvCxnSpPr>
            <a:stCxn id="7" idx="1"/>
          </p:cNvCxnSpPr>
          <p:nvPr/>
        </p:nvCxnSpPr>
        <p:spPr>
          <a:xfrm flipH="1">
            <a:off x="2550253" y="2036908"/>
            <a:ext cx="2772125" cy="7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DC9AC-B9FA-43BD-A857-4176682C682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266576" y="2036908"/>
            <a:ext cx="264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DB52698-2F4A-46C9-BFCF-0C6F0309AA1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757380" y="2914419"/>
            <a:ext cx="2564998" cy="886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17D98B-7E7C-4F99-90BA-C9A84BF62D29}"/>
              </a:ext>
            </a:extLst>
          </p:cNvPr>
          <p:cNvCxnSpPr>
            <a:stCxn id="5" idx="3"/>
            <a:endCxn id="12" idx="2"/>
          </p:cNvCxnSpPr>
          <p:nvPr/>
        </p:nvCxnSpPr>
        <p:spPr>
          <a:xfrm flipV="1">
            <a:off x="6266576" y="2221574"/>
            <a:ext cx="3168044" cy="1578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4B8E61-1180-4E00-A1D1-37FBE9F9A5FF}"/>
              </a:ext>
            </a:extLst>
          </p:cNvPr>
          <p:cNvSpPr/>
          <p:nvPr/>
        </p:nvSpPr>
        <p:spPr>
          <a:xfrm>
            <a:off x="1091965" y="822122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HostedService</a:t>
            </a:r>
            <a:endParaRPr lang="en-US" dirty="0"/>
          </a:p>
          <a:p>
            <a:pPr algn="ctr"/>
            <a:r>
              <a:rPr lang="en-US" sz="1400" dirty="0"/>
              <a:t>Let’s Encrypt Renewal Service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48165B5-167B-472C-8F13-6EF209ADD6EB}"/>
              </a:ext>
            </a:extLst>
          </p:cNvPr>
          <p:cNvSpPr/>
          <p:nvPr/>
        </p:nvSpPr>
        <p:spPr>
          <a:xfrm>
            <a:off x="10256941" y="340803"/>
            <a:ext cx="1686187" cy="18350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D2A4A-9658-40EC-9450-FE083F6F89A2}"/>
              </a:ext>
            </a:extLst>
          </p:cNvPr>
          <p:cNvSpPr/>
          <p:nvPr/>
        </p:nvSpPr>
        <p:spPr>
          <a:xfrm>
            <a:off x="1091966" y="3356995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08779-00A9-43F9-8993-4709B2F811AE}"/>
              </a:ext>
            </a:extLst>
          </p:cNvPr>
          <p:cNvSpPr/>
          <p:nvPr/>
        </p:nvSpPr>
        <p:spPr>
          <a:xfrm>
            <a:off x="8900719" y="3346617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Acme SSL Service</a:t>
            </a:r>
          </a:p>
        </p:txBody>
      </p:sp>
      <p:cxnSp>
        <p:nvCxnSpPr>
          <p:cNvPr id="9" name="Straight Arrow Connector 8" descr="/.well-known/acme-challenge">
            <a:extLst>
              <a:ext uri="{FF2B5EF4-FFF2-40B4-BE49-F238E27FC236}">
                <a16:creationId xmlns:a16="http://schemas.microsoft.com/office/drawing/2014/main" id="{B6D427A2-0D5F-4E5C-B590-6F57E7493A2D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3591885" y="3942235"/>
            <a:ext cx="5308834" cy="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66486-049E-4358-A86E-96E13A4C0E80}"/>
              </a:ext>
            </a:extLst>
          </p:cNvPr>
          <p:cNvSpPr/>
          <p:nvPr/>
        </p:nvSpPr>
        <p:spPr>
          <a:xfrm>
            <a:off x="4677574" y="3583281"/>
            <a:ext cx="297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/.well-known/acme-challenge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307AF-7A19-4BC4-AF85-30B3C7AEEEBC}"/>
              </a:ext>
            </a:extLst>
          </p:cNvPr>
          <p:cNvSpPr/>
          <p:nvPr/>
        </p:nvSpPr>
        <p:spPr>
          <a:xfrm>
            <a:off x="4677574" y="2069852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MIddleware</a:t>
            </a:r>
            <a:endParaRPr lang="en-US" dirty="0"/>
          </a:p>
          <a:p>
            <a:pPr algn="ctr"/>
            <a:r>
              <a:rPr lang="en-US" sz="1400" dirty="0"/>
              <a:t>Returns challenge back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F929DCB-A12F-4337-8F76-BC9CB6E7DE1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91884" y="1417740"/>
            <a:ext cx="5308835" cy="1939255"/>
          </a:xfrm>
          <a:prstGeom prst="bentConnector3">
            <a:avLst>
              <a:gd name="adj1" fmla="val 79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3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575</TotalTime>
  <Words>86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David Consulting LLC</dc:creator>
  <cp:lastModifiedBy>Karpov Family</cp:lastModifiedBy>
  <cp:revision>23</cp:revision>
  <dcterms:created xsi:type="dcterms:W3CDTF">2019-07-01T11:00:30Z</dcterms:created>
  <dcterms:modified xsi:type="dcterms:W3CDTF">2020-01-29T23:37:00Z</dcterms:modified>
</cp:coreProperties>
</file>