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6665-F383-4A21-BE80-CA71AC4F9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AEED2-396B-4A5C-B4A0-BA69B34AF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A177-3626-423D-85A5-CECA2AE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9F47-0448-417A-9A62-13FD2E0D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1511-31AE-41B4-91C7-22AF58DC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724-EF3B-4824-878F-6FF346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11976-A19C-4116-ADF1-B3DF095DB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F908-E436-4FEA-B484-CE415DB3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8E79-1BC4-47C7-BD24-625E502F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4FAA-4E4A-4626-93AE-D62D5752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01BDC-8581-4FC5-955A-8F439A0DF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DDEFE-DFAD-4296-954C-57499548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27E2-D614-48DF-8DCB-EF859174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CD4B-3970-4742-A21D-C876C56A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D3C4-AFA0-4964-9060-91C52E79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B648-A60D-46D4-BC19-E1F75C8B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3720-B6C3-4F98-A188-8F25CA72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2399-20DA-4274-8129-C629CEEE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4937-4287-41C2-A442-6A0AACFD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0EB0-8DDD-4B34-B595-E0CE940F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7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2425-D0C9-432B-A73D-B21C5D82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62F8C-992B-4C52-A229-1F8B932D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255C2-55A1-4F21-8AF3-9CA77ECA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78AE2-B574-41D1-AA3E-28E73EA5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CF94-02DD-4569-B0E2-1011F60A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1261-2075-43D1-9EC0-3CF3369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7D20-9C80-463B-BD48-8D2073C66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81A4F-E2B4-4074-8C32-C1CC3B7F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3BD8-ADE4-4EC5-8A8B-99CE8E34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0C0E-F89B-460A-8920-7ACCE755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CD26-BCCB-410F-ACC2-7F05790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7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1F5-00F4-471D-980F-3CAD6D47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DFE69-1E15-4379-843A-6E7FA0A6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6BD8-E5C1-41EB-92B5-751C1C694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4324C-D00E-42D2-B4FF-BF2A894F0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7B1AC-ABF6-4FAC-A23A-466E7D36F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8892E-E8D9-4839-8039-D868F155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0A7C8-120F-43DE-A96A-497C45BC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EE804-BB49-4D8B-9490-C201B066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88FD-CDF6-4822-A090-B6B941BF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89583-64FB-4052-A2B9-2A3C8902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A8A7-EFAC-4B10-AB30-CBA235A1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62FA3-944E-4E58-A1FB-4B472391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19E05-A4A4-42E2-A13C-A9774442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29CB3-28C5-481B-95FA-14258488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225CF-90BF-422B-9CE4-B04B1B3A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766A-7F4C-475E-A32A-9B4AC665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6560-FD43-43F2-83DC-7E9CB069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DE9E6-1D84-488C-BB83-9551CA7E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AD96-9471-4376-9AF0-34AC32AB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4400-A12A-4E78-B599-7172382C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66204-82BC-4F55-9CC4-5311F45F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8D7A-DEAF-48B4-B6BC-FA8E942A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7EBC1-1DE5-4E5B-8DB0-053FF596C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C3FC2-303F-4895-BBEB-061EA5E8D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11D46-3086-47E9-AD2C-B9BE565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FB5D-8401-4A33-8369-67FF97F9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B622B-124E-433E-ADC5-F45CB7FA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9FEC2-2F09-4F6D-9EF8-0BE45762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EB45-B2D3-4DA8-A65F-086FBA83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5D6D-27E8-4B8C-B18D-B1B2584A2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BD74-6DC8-4D8E-8A3E-BB0E3CED6D7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CCAD-0F03-461D-804D-139513394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5278-9769-4945-BEDD-97A82A8E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694C267-DA6D-4D1C-81E9-14BAB87CA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9313" y="3944533"/>
            <a:ext cx="476250" cy="4762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E61E4EA-8C87-4A5B-A983-58EE7935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7C8F164-78BB-476A-BA31-C525A90C9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AC4B620-6DF0-430B-97A4-9275719B64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670C327-682D-4808-B5E8-455B7FEA5C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AABAA65-2134-4C80-8039-ACD9C1EB35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05650" y="3468283"/>
            <a:ext cx="723900" cy="952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F03D647-4FC7-45B5-BC5B-29FBD70ED5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93AAD66-2787-4E18-9920-377BD8074E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7E29FBA-8EE0-4D30-AD6D-8B3F27F832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A56DEB5-7AD2-430F-BA0D-E86AB9AAAD1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3E17372-401C-45A8-9466-66F25D8C8E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09F2A0B-7A4A-4AD0-BBC3-F4A9008961F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65610" y="3509963"/>
            <a:ext cx="171450" cy="1714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5A3360D-184A-4035-BEAA-A6CD8C218B6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317366" y="3687358"/>
            <a:ext cx="171450" cy="1714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AD1AF7C-A522-41EA-9AD4-C9DE7D2F15A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782828" y="3773083"/>
            <a:ext cx="171450" cy="17145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5A877575-E79A-464B-9CD6-A5B19F7DB7D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61705" y="2774108"/>
            <a:ext cx="171450" cy="17145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9522C413-CA54-41EE-A001-B0B4F7F6BA7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909305" y="4335058"/>
            <a:ext cx="476250" cy="47625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4D4B07B-6748-424E-A282-747C0A3ECB2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350635" y="3944533"/>
            <a:ext cx="171450" cy="17145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DBD7A05-61D5-45E1-986F-2C34E66EE70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902765" y="4249333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1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David Consulting LLC</dc:creator>
  <cp:lastModifiedBy>King David Consulting LLC</cp:lastModifiedBy>
  <cp:revision>3</cp:revision>
  <dcterms:created xsi:type="dcterms:W3CDTF">2020-07-13T16:35:14Z</dcterms:created>
  <dcterms:modified xsi:type="dcterms:W3CDTF">2020-07-13T17:13:16Z</dcterms:modified>
</cp:coreProperties>
</file>