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</a:t>
            </a:r>
            <a:r>
              <a:rPr lang="en-US" sz="1000" dirty="0" smtClean="0"/>
              <a:t>Ball Park</a:t>
            </a:r>
            <a:endParaRPr lang="en-US" sz="1000" dirty="0"/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28186" y="2496838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1" y="2468304"/>
            <a:ext cx="121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 </a:t>
            </a:r>
            <a:endParaRPr lang="en-US" sz="1000" dirty="0"/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5 Miles - Target Field - Busch Stadium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Minute Maid Park - Tropicana Field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5 Miles - Kauffman Stadium - Busch Stadium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Great American Ballpark - Tropicana Field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0 Miles - Busch Stadium - Great American Ballpark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30 Miles - Marlins Park - Nationals Park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Turner Field - Nationals Park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PNC Park - Nationals Park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Nationals Park - Oriole Park at Camden Yards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Rogers Centre - Fenway Park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0 Miles - Angel Stadium - Petco Park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980453" y="3464883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Dodger Stadium - Angel Stadium of Anaheim"/>
              </a:rPr>
              <a:t>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40 Miles - O.co Coliseum - Dodger Stadium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Petco Park - Chase Field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AT&amp;T Park - O.co Coliseum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rId3" action="ppaction://hlinksldjump" tooltip="50 Miles - Dodger Stadium - Angel Stadium of Anaheim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rId3" action="ppaction://hlinksldjump" tooltip="Angel Stadium of Anaheim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nformation Text Box">
            <a:extLst>
              <a:ext uri="{FF2B5EF4-FFF2-40B4-BE49-F238E27FC236}">
                <a16:creationId xmlns:a16="http://schemas.microsoft.com/office/drawing/2014/main" id="{E1307340-C800-4D09-8597-BB6C60460C09}"/>
              </a:ext>
            </a:extLst>
          </p:cNvPr>
          <p:cNvSpPr txBox="1"/>
          <p:nvPr/>
        </p:nvSpPr>
        <p:spPr>
          <a:xfrm>
            <a:off x="165189" y="6033413"/>
            <a:ext cx="52210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Stadium locations are optimized for edge clarity.</a:t>
            </a:r>
          </a:p>
          <a:p>
            <a:r>
              <a:rPr lang="en-US" dirty="0"/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152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Windows User</cp:lastModifiedBy>
  <cp:revision>196</cp:revision>
  <dcterms:created xsi:type="dcterms:W3CDTF">2016-04-13T22:14:06Z</dcterms:created>
  <dcterms:modified xsi:type="dcterms:W3CDTF">2018-04-30T23:10:19Z</dcterms:modified>
</cp:coreProperties>
</file>