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11" r:id="rId4"/>
    <p:sldId id="326" r:id="rId5"/>
    <p:sldId id="313" r:id="rId6"/>
    <p:sldId id="312" r:id="rId7"/>
    <p:sldId id="314" r:id="rId8"/>
    <p:sldId id="320" r:id="rId9"/>
    <p:sldId id="321" r:id="rId10"/>
    <p:sldId id="322" r:id="rId11"/>
    <p:sldId id="323" r:id="rId12"/>
    <p:sldId id="324" r:id="rId13"/>
    <p:sldId id="32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DC780-B5F4-4F18-B5A2-941B237456D3}" v="1" dt="2021-12-09T01:18:5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mahesha" userId="f6698e965a7c0b1e" providerId="LiveId" clId="{ECDDC780-B5F4-4F18-B5A2-941B237456D3}"/>
    <pc:docChg chg="undo custSel addSld delSld modSld">
      <pc:chgData name="Vaishnavi mahesha" userId="f6698e965a7c0b1e" providerId="LiveId" clId="{ECDDC780-B5F4-4F18-B5A2-941B237456D3}" dt="2021-12-09T02:55:47.253" v="701" actId="27636"/>
      <pc:docMkLst>
        <pc:docMk/>
      </pc:docMkLst>
      <pc:sldChg chg="modSp mod">
        <pc:chgData name="Vaishnavi mahesha" userId="f6698e965a7c0b1e" providerId="LiveId" clId="{ECDDC780-B5F4-4F18-B5A2-941B237456D3}" dt="2021-12-09T02:11:42.145" v="630" actId="20577"/>
        <pc:sldMkLst>
          <pc:docMk/>
          <pc:sldMk cId="2808920126" sldId="265"/>
        </pc:sldMkLst>
        <pc:spChg chg="mod">
          <ac:chgData name="Vaishnavi mahesha" userId="f6698e965a7c0b1e" providerId="LiveId" clId="{ECDDC780-B5F4-4F18-B5A2-941B237456D3}" dt="2021-12-09T02:11:42.145" v="630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51:37.239" v="687"/>
        <pc:sldMkLst>
          <pc:docMk/>
          <pc:sldMk cId="2139132589" sldId="310"/>
        </pc:sldMkLst>
        <pc:spChg chg="mod">
          <ac:chgData name="Vaishnavi mahesha" userId="f6698e965a7c0b1e" providerId="LiveId" clId="{ECDDC780-B5F4-4F18-B5A2-941B237456D3}" dt="2021-12-09T01:59:43.820" v="599" actId="20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Vaishnavi mahesha" userId="f6698e965a7c0b1e" providerId="LiveId" clId="{ECDDC780-B5F4-4F18-B5A2-941B237456D3}" dt="2021-12-09T02:51:37.239" v="687"/>
          <ac:spMkLst>
            <pc:docMk/>
            <pc:sldMk cId="2139132589" sldId="310"/>
            <ac:spMk id="14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48:32.434" v="684" actId="6549"/>
        <pc:sldMkLst>
          <pc:docMk/>
          <pc:sldMk cId="3106206852" sldId="311"/>
        </pc:sldMkLst>
        <pc:spChg chg="mod">
          <ac:chgData name="Vaishnavi mahesha" userId="f6698e965a7c0b1e" providerId="LiveId" clId="{ECDDC780-B5F4-4F18-B5A2-941B237456D3}" dt="2021-12-09T02:48:32.434" v="684" actId="6549"/>
          <ac:spMkLst>
            <pc:docMk/>
            <pc:sldMk cId="3106206852" sldId="311"/>
            <ac:spMk id="3" creationId="{5491D175-188B-4B9E-A415-04DF51D80B48}"/>
          </ac:spMkLst>
        </pc:spChg>
        <pc:spChg chg="mod">
          <ac:chgData name="Vaishnavi mahesha" userId="f6698e965a7c0b1e" providerId="LiveId" clId="{ECDDC780-B5F4-4F18-B5A2-941B237456D3}" dt="2021-12-09T01:59:37.881" v="598" actId="207"/>
          <ac:spMkLst>
            <pc:docMk/>
            <pc:sldMk cId="3106206852" sldId="311"/>
            <ac:spMk id="13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00:08.026" v="601" actId="14100"/>
        <pc:sldMkLst>
          <pc:docMk/>
          <pc:sldMk cId="462238070" sldId="312"/>
        </pc:sldMkLst>
        <pc:spChg chg="mod">
          <ac:chgData name="Vaishnavi mahesha" userId="f6698e965a7c0b1e" providerId="LiveId" clId="{ECDDC780-B5F4-4F18-B5A2-941B237456D3}" dt="2021-12-09T02:00:08.026" v="601" actId="14100"/>
          <ac:spMkLst>
            <pc:docMk/>
            <pc:sldMk cId="462238070" sldId="312"/>
            <ac:spMk id="13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1:59:29.617" v="597" actId="207"/>
        <pc:sldMkLst>
          <pc:docMk/>
          <pc:sldMk cId="4206988261" sldId="313"/>
        </pc:sldMkLst>
        <pc:spChg chg="mod">
          <ac:chgData name="Vaishnavi mahesha" userId="f6698e965a7c0b1e" providerId="LiveId" clId="{ECDDC780-B5F4-4F18-B5A2-941B237456D3}" dt="2021-12-09T01:59:29.617" v="597" actId="207"/>
          <ac:spMkLst>
            <pc:docMk/>
            <pc:sldMk cId="4206988261" sldId="313"/>
            <ac:spMk id="2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00:17.581" v="602" actId="207"/>
        <pc:sldMkLst>
          <pc:docMk/>
          <pc:sldMk cId="2478160142" sldId="314"/>
        </pc:sldMkLst>
        <pc:spChg chg="mod">
          <ac:chgData name="Vaishnavi mahesha" userId="f6698e965a7c0b1e" providerId="LiveId" clId="{ECDDC780-B5F4-4F18-B5A2-941B237456D3}" dt="2021-12-09T02:00:17.581" v="602" actId="207"/>
          <ac:spMkLst>
            <pc:docMk/>
            <pc:sldMk cId="2478160142" sldId="314"/>
            <ac:spMk id="2" creationId="{00000000-0000-0000-0000-000000000000}"/>
          </ac:spMkLst>
        </pc:spChg>
        <pc:spChg chg="mod">
          <ac:chgData name="Vaishnavi mahesha" userId="f6698e965a7c0b1e" providerId="LiveId" clId="{ECDDC780-B5F4-4F18-B5A2-941B237456D3}" dt="2021-12-09T01:21:33.173" v="2" actId="20577"/>
          <ac:spMkLst>
            <pc:docMk/>
            <pc:sldMk cId="2478160142" sldId="314"/>
            <ac:spMk id="9" creationId="{EC706433-E988-4D26-9939-2EEB6CC9551C}"/>
          </ac:spMkLst>
        </pc:spChg>
      </pc:sldChg>
      <pc:sldChg chg="modSp mod">
        <pc:chgData name="Vaishnavi mahesha" userId="f6698e965a7c0b1e" providerId="LiveId" clId="{ECDDC780-B5F4-4F18-B5A2-941B237456D3}" dt="2021-12-09T02:00:28.531" v="604" actId="20577"/>
        <pc:sldMkLst>
          <pc:docMk/>
          <pc:sldMk cId="1986158976" sldId="320"/>
        </pc:sldMkLst>
        <pc:spChg chg="mod">
          <ac:chgData name="Vaishnavi mahesha" userId="f6698e965a7c0b1e" providerId="LiveId" clId="{ECDDC780-B5F4-4F18-B5A2-941B237456D3}" dt="2021-12-09T02:00:28.531" v="604" actId="20577"/>
          <ac:spMkLst>
            <pc:docMk/>
            <pc:sldMk cId="1986158976" sldId="320"/>
            <ac:spMk id="2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00:38.079" v="605" actId="207"/>
        <pc:sldMkLst>
          <pc:docMk/>
          <pc:sldMk cId="1652181542" sldId="321"/>
        </pc:sldMkLst>
        <pc:spChg chg="mod">
          <ac:chgData name="Vaishnavi mahesha" userId="f6698e965a7c0b1e" providerId="LiveId" clId="{ECDDC780-B5F4-4F18-B5A2-941B237456D3}" dt="2021-12-09T02:00:38.079" v="605" actId="207"/>
          <ac:spMkLst>
            <pc:docMk/>
            <pc:sldMk cId="1652181542" sldId="321"/>
            <ac:spMk id="2" creationId="{00000000-0000-0000-0000-000000000000}"/>
          </ac:spMkLst>
        </pc:spChg>
      </pc:sldChg>
      <pc:sldChg chg="modSp mod">
        <pc:chgData name="Vaishnavi mahesha" userId="f6698e965a7c0b1e" providerId="LiveId" clId="{ECDDC780-B5F4-4F18-B5A2-941B237456D3}" dt="2021-12-09T02:04:45.313" v="606" actId="207"/>
        <pc:sldMkLst>
          <pc:docMk/>
          <pc:sldMk cId="2007158523" sldId="322"/>
        </pc:sldMkLst>
        <pc:spChg chg="mod">
          <ac:chgData name="Vaishnavi mahesha" userId="f6698e965a7c0b1e" providerId="LiveId" clId="{ECDDC780-B5F4-4F18-B5A2-941B237456D3}" dt="2021-12-09T02:04:45.313" v="606" actId="207"/>
          <ac:spMkLst>
            <pc:docMk/>
            <pc:sldMk cId="2007158523" sldId="322"/>
            <ac:spMk id="2" creationId="{00000000-0000-0000-0000-000000000000}"/>
          </ac:spMkLst>
        </pc:spChg>
      </pc:sldChg>
      <pc:sldChg chg="modSp add mod">
        <pc:chgData name="Vaishnavi mahesha" userId="f6698e965a7c0b1e" providerId="LiveId" clId="{ECDDC780-B5F4-4F18-B5A2-941B237456D3}" dt="2021-12-09T02:04:54.383" v="607" actId="207"/>
        <pc:sldMkLst>
          <pc:docMk/>
          <pc:sldMk cId="3658576339" sldId="323"/>
        </pc:sldMkLst>
        <pc:spChg chg="mod">
          <ac:chgData name="Vaishnavi mahesha" userId="f6698e965a7c0b1e" providerId="LiveId" clId="{ECDDC780-B5F4-4F18-B5A2-941B237456D3}" dt="2021-12-09T02:04:54.383" v="607" actId="207"/>
          <ac:spMkLst>
            <pc:docMk/>
            <pc:sldMk cId="3658576339" sldId="323"/>
            <ac:spMk id="13" creationId="{00000000-0000-0000-0000-000000000000}"/>
          </ac:spMkLst>
        </pc:spChg>
        <pc:spChg chg="mod">
          <ac:chgData name="Vaishnavi mahesha" userId="f6698e965a7c0b1e" providerId="LiveId" clId="{ECDDC780-B5F4-4F18-B5A2-941B237456D3}" dt="2021-12-09T01:53:44.713" v="315" actId="14100"/>
          <ac:spMkLst>
            <pc:docMk/>
            <pc:sldMk cId="3658576339" sldId="323"/>
            <ac:spMk id="14" creationId="{00000000-0000-0000-0000-000000000000}"/>
          </ac:spMkLst>
        </pc:spChg>
      </pc:sldChg>
      <pc:sldChg chg="modSp add mod">
        <pc:chgData name="Vaishnavi mahesha" userId="f6698e965a7c0b1e" providerId="LiveId" clId="{ECDDC780-B5F4-4F18-B5A2-941B237456D3}" dt="2021-12-09T02:05:29.675" v="617" actId="207"/>
        <pc:sldMkLst>
          <pc:docMk/>
          <pc:sldMk cId="1902484962" sldId="324"/>
        </pc:sldMkLst>
        <pc:spChg chg="mod">
          <ac:chgData name="Vaishnavi mahesha" userId="f6698e965a7c0b1e" providerId="LiveId" clId="{ECDDC780-B5F4-4F18-B5A2-941B237456D3}" dt="2021-12-09T02:05:29.675" v="617" actId="207"/>
          <ac:spMkLst>
            <pc:docMk/>
            <pc:sldMk cId="1902484962" sldId="324"/>
            <ac:spMk id="13" creationId="{00000000-0000-0000-0000-000000000000}"/>
          </ac:spMkLst>
        </pc:spChg>
        <pc:spChg chg="mod">
          <ac:chgData name="Vaishnavi mahesha" userId="f6698e965a7c0b1e" providerId="LiveId" clId="{ECDDC780-B5F4-4F18-B5A2-941B237456D3}" dt="2021-12-09T02:05:23.945" v="616" actId="313"/>
          <ac:spMkLst>
            <pc:docMk/>
            <pc:sldMk cId="1902484962" sldId="324"/>
            <ac:spMk id="14" creationId="{00000000-0000-0000-0000-000000000000}"/>
          </ac:spMkLst>
        </pc:spChg>
      </pc:sldChg>
      <pc:sldChg chg="new del">
        <pc:chgData name="Vaishnavi mahesha" userId="f6698e965a7c0b1e" providerId="LiveId" clId="{ECDDC780-B5F4-4F18-B5A2-941B237456D3}" dt="2021-12-09T01:53:55.247" v="317" actId="47"/>
        <pc:sldMkLst>
          <pc:docMk/>
          <pc:sldMk cId="3406845541" sldId="324"/>
        </pc:sldMkLst>
      </pc:sldChg>
      <pc:sldChg chg="addSp delSp modSp new mod modClrScheme chgLayout">
        <pc:chgData name="Vaishnavi mahesha" userId="f6698e965a7c0b1e" providerId="LiveId" clId="{ECDDC780-B5F4-4F18-B5A2-941B237456D3}" dt="2021-12-09T02:05:36.056" v="618" actId="207"/>
        <pc:sldMkLst>
          <pc:docMk/>
          <pc:sldMk cId="3583647011" sldId="325"/>
        </pc:sldMkLst>
        <pc:spChg chg="add del">
          <ac:chgData name="Vaishnavi mahesha" userId="f6698e965a7c0b1e" providerId="LiveId" clId="{ECDDC780-B5F4-4F18-B5A2-941B237456D3}" dt="2021-12-09T01:58:11.647" v="559" actId="26606"/>
          <ac:spMkLst>
            <pc:docMk/>
            <pc:sldMk cId="3583647011" sldId="325"/>
            <ac:spMk id="2" creationId="{F819FB05-5B7A-4C03-88C8-A74A5A2A86CE}"/>
          </ac:spMkLst>
        </pc:spChg>
        <pc:spChg chg="add del">
          <ac:chgData name="Vaishnavi mahesha" userId="f6698e965a7c0b1e" providerId="LiveId" clId="{ECDDC780-B5F4-4F18-B5A2-941B237456D3}" dt="2021-12-09T01:58:11.647" v="559" actId="26606"/>
          <ac:spMkLst>
            <pc:docMk/>
            <pc:sldMk cId="3583647011" sldId="325"/>
            <ac:spMk id="3" creationId="{DB029D5A-0C5D-45F2-99B5-6C0DFABC5861}"/>
          </ac:spMkLst>
        </pc:spChg>
        <pc:spChg chg="add mod">
          <ac:chgData name="Vaishnavi mahesha" userId="f6698e965a7c0b1e" providerId="LiveId" clId="{ECDDC780-B5F4-4F18-B5A2-941B237456D3}" dt="2021-12-09T02:05:36.056" v="618" actId="207"/>
          <ac:spMkLst>
            <pc:docMk/>
            <pc:sldMk cId="3583647011" sldId="325"/>
            <ac:spMk id="8" creationId="{3D11471D-7B37-4E7E-A958-B242EE6DDF38}"/>
          </ac:spMkLst>
        </pc:spChg>
      </pc:sldChg>
      <pc:sldChg chg="modSp new mod">
        <pc:chgData name="Vaishnavi mahesha" userId="f6698e965a7c0b1e" providerId="LiveId" clId="{ECDDC780-B5F4-4F18-B5A2-941B237456D3}" dt="2021-12-09T02:55:47.253" v="701" actId="27636"/>
        <pc:sldMkLst>
          <pc:docMk/>
          <pc:sldMk cId="2565363547" sldId="326"/>
        </pc:sldMkLst>
        <pc:spChg chg="mod">
          <ac:chgData name="Vaishnavi mahesha" userId="f6698e965a7c0b1e" providerId="LiveId" clId="{ECDDC780-B5F4-4F18-B5A2-941B237456D3}" dt="2021-12-09T02:55:04.532" v="693" actId="207"/>
          <ac:spMkLst>
            <pc:docMk/>
            <pc:sldMk cId="2565363547" sldId="326"/>
            <ac:spMk id="2" creationId="{A67FBA93-25DC-4419-B28F-C9C5BAECC4A1}"/>
          </ac:spMkLst>
        </pc:spChg>
        <pc:spChg chg="mod">
          <ac:chgData name="Vaishnavi mahesha" userId="f6698e965a7c0b1e" providerId="LiveId" clId="{ECDDC780-B5F4-4F18-B5A2-941B237456D3}" dt="2021-12-09T02:55:47.253" v="701" actId="27636"/>
          <ac:spMkLst>
            <pc:docMk/>
            <pc:sldMk cId="2565363547" sldId="326"/>
            <ac:spMk id="3" creationId="{0DD1CF61-5C4C-45DB-AAE5-7F9B2E503D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685800"/>
            <a:ext cx="9759197" cy="1447801"/>
          </a:xfrm>
        </p:spPr>
        <p:txBody>
          <a:bodyPr anchor="b"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sng" dirty="0">
                <a:effectLst/>
                <a:latin typeface="Arial" panose="020B0604020202020204" pitchFamily="34" charset="0"/>
              </a:rPr>
              <a:t>Exploratory data analysis of Olympics ‘21</a:t>
            </a:r>
            <a:endParaRPr lang="en-US" sz="6000" u="sn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989012" y="2286000"/>
            <a:ext cx="8687333" cy="43434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KNOWLEDGE DISCOVERY IN DATABASES-FALL’21</a:t>
            </a:r>
          </a:p>
          <a:p>
            <a:pPr>
              <a:spcAft>
                <a:spcPts val="600"/>
              </a:spcAft>
            </a:pPr>
            <a:r>
              <a:rPr lang="it-IT" dirty="0"/>
              <a:t>Group 6</a:t>
            </a:r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TEAM MEMBERS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Ouchithya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Bollu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Karthikeyan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Mehalingam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Gowri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Alwarsamy</a:t>
            </a:r>
            <a:endParaRPr lang="en-US" dirty="0">
              <a:solidFill>
                <a:schemeClr val="tx1"/>
              </a:solidFill>
              <a:latin typeface="-apple-system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Sai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RaviRaj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NELANUTHALA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Vaishnavi Mahesha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spcAft>
                <a:spcPts val="6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352425"/>
            <a:ext cx="10972799" cy="1171575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u="sng" dirty="0">
                <a:solidFill>
                  <a:schemeClr val="accent1"/>
                </a:solidFill>
              </a:rPr>
              <a:t>Research Question 5</a:t>
            </a:r>
            <a:br>
              <a:rPr lang="en-US" sz="3100" b="1" u="sng" dirty="0">
                <a:solidFill>
                  <a:schemeClr val="accent1"/>
                </a:solidFill>
              </a:rPr>
            </a:br>
            <a:r>
              <a:rPr lang="en-US" sz="3100" b="1" u="sng" dirty="0">
                <a:solidFill>
                  <a:schemeClr val="accent1"/>
                </a:solidFill>
              </a:rPr>
              <a:t>Data Exploration:</a:t>
            </a:r>
            <a:r>
              <a:rPr lang="en-US" sz="3100" b="1" u="sng" dirty="0"/>
              <a:t> no of Coaches per Country</a:t>
            </a:r>
            <a:endParaRPr lang="en-US" sz="3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06433-E988-4D26-9939-2EEB6CC9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413" y="2038681"/>
            <a:ext cx="4648199" cy="4511287"/>
          </a:xfrm>
        </p:spPr>
        <p:txBody>
          <a:bodyPr>
            <a:normAutofit/>
          </a:bodyPr>
          <a:lstStyle/>
          <a:p>
            <a:pPr algn="just"/>
            <a:r>
              <a:rPr lang="en-US" u="sng" dirty="0"/>
              <a:t>Aim</a:t>
            </a:r>
            <a:r>
              <a:rPr lang="en-US" dirty="0"/>
              <a:t>- to find country with highest and lowest no of coaches.</a:t>
            </a:r>
          </a:p>
          <a:p>
            <a:pPr algn="just"/>
            <a:r>
              <a:rPr lang="en-US" u="sng" dirty="0"/>
              <a:t>Result-</a:t>
            </a:r>
          </a:p>
          <a:p>
            <a:pPr lvl="1" algn="just"/>
            <a:r>
              <a:rPr lang="en-US" dirty="0"/>
              <a:t>Using Bar plot</a:t>
            </a:r>
          </a:p>
          <a:p>
            <a:pPr lvl="1" algn="just"/>
            <a:r>
              <a:rPr lang="en-US" dirty="0"/>
              <a:t>Height of bar indicates total no of coaches per country.</a:t>
            </a:r>
          </a:p>
          <a:p>
            <a:pPr algn="just"/>
            <a:r>
              <a:rPr lang="en-US" u="sng" dirty="0"/>
              <a:t>Insights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The highest number of coaches are for  – Italy</a:t>
            </a:r>
          </a:p>
          <a:p>
            <a:pPr lvl="1" algn="just"/>
            <a:r>
              <a:rPr lang="en-US" dirty="0"/>
              <a:t>Lowest number of coaches are for – Portugal, Turkey etc.,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406511F-579D-4220-8850-DBC6A6F4C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038681"/>
            <a:ext cx="5867400" cy="4209719"/>
          </a:xfrm>
        </p:spPr>
      </p:pic>
    </p:spTree>
    <p:extLst>
      <p:ext uri="{BB962C8B-B14F-4D97-AF65-F5344CB8AC3E}">
        <p14:creationId xmlns:p14="http://schemas.microsoft.com/office/powerpoint/2010/main" val="20071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7620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89062" y="2057400"/>
            <a:ext cx="941070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-apple-system"/>
              </a:rPr>
              <a:t>The insights from Data exploration helps in better Decision making.</a:t>
            </a:r>
          </a:p>
          <a:p>
            <a:pPr algn="just"/>
            <a:r>
              <a:rPr lang="en-US" dirty="0">
                <a:latin typeface="-apple-system"/>
              </a:rPr>
              <a:t>All the data had to be cleaned, standardized and merged.</a:t>
            </a:r>
          </a:p>
          <a:p>
            <a:pPr algn="just"/>
            <a:r>
              <a:rPr lang="en-US" dirty="0">
                <a:latin typeface="-apple-system"/>
              </a:rPr>
              <a:t> Proper visualization techniques and charts are used to get proper insights out of the data. </a:t>
            </a:r>
          </a:p>
          <a:p>
            <a:pPr algn="just"/>
            <a:r>
              <a:rPr lang="en-US" dirty="0">
                <a:latin typeface="-apple-system"/>
              </a:rPr>
              <a:t>No additional features were not created for the EDA process. </a:t>
            </a:r>
          </a:p>
          <a:p>
            <a:pPr algn="just"/>
            <a:r>
              <a:rPr lang="en-US" dirty="0">
                <a:latin typeface="-apple-system"/>
              </a:rPr>
              <a:t>Some charts were created using a python notebook and some were done using Tableau</a:t>
            </a:r>
          </a:p>
        </p:txBody>
      </p:sp>
    </p:spTree>
    <p:extLst>
      <p:ext uri="{BB962C8B-B14F-4D97-AF65-F5344CB8AC3E}">
        <p14:creationId xmlns:p14="http://schemas.microsoft.com/office/powerpoint/2010/main" val="36585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2386" y="609600"/>
            <a:ext cx="9144001" cy="7620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22437" y="2133600"/>
            <a:ext cx="874395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-apple-system"/>
              </a:rPr>
              <a:t>This analysis along with previous Olympics data can be used for </a:t>
            </a:r>
          </a:p>
          <a:p>
            <a:pPr lvl="1" algn="just"/>
            <a:r>
              <a:rPr lang="en-US" sz="2400" dirty="0">
                <a:latin typeface="-apple-system"/>
              </a:rPr>
              <a:t>future prediction of the participation of countries’</a:t>
            </a:r>
          </a:p>
          <a:p>
            <a:pPr lvl="1" algn="just"/>
            <a:r>
              <a:rPr lang="en-US" sz="2400" dirty="0">
                <a:latin typeface="-apple-system"/>
              </a:rPr>
              <a:t>analyze the growth of the countries athletes.</a:t>
            </a:r>
          </a:p>
          <a:p>
            <a:pPr lvl="1" algn="just"/>
            <a:r>
              <a:rPr lang="en-US" sz="2400" dirty="0">
                <a:latin typeface="-apple-system"/>
              </a:rPr>
              <a:t>to strategize and improve the performance of a particular country.</a:t>
            </a:r>
          </a:p>
          <a:p>
            <a:pPr marL="231775" lvl="1" indent="0" algn="just">
              <a:buNone/>
            </a:pPr>
            <a:r>
              <a:rPr lang="en-US" sz="2400" dirty="0">
                <a:latin typeface="-apple-system"/>
              </a:rPr>
              <a:t> Moreover, by doing so we can improve the quality and experience of the Olympic games. </a:t>
            </a:r>
          </a:p>
        </p:txBody>
      </p:sp>
    </p:spTree>
    <p:extLst>
      <p:ext uri="{BB962C8B-B14F-4D97-AF65-F5344CB8AC3E}">
        <p14:creationId xmlns:p14="http://schemas.microsoft.com/office/powerpoint/2010/main" val="19024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11471D-7B37-4E7E-A958-B242EE6D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25908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</a:rPr>
              <a:t>Thank You </a:t>
            </a:r>
            <a:r>
              <a:rPr lang="en-US" sz="7200" dirty="0">
                <a:solidFill>
                  <a:schemeClr val="accent1"/>
                </a:solidFill>
                <a:sym typeface="Wingdings" panose="05000000000000000000" pitchFamily="2" charset="2"/>
              </a:rPr>
              <a:t>!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7620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89062" y="1600200"/>
            <a:ext cx="9410700" cy="4419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Olympics is one of the most prestigious sports event where more than 200 countries participate and compete.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The purpose of our project is to perform visualization and Exploratory Data Analysis on the dataset.</a:t>
            </a:r>
          </a:p>
          <a:p>
            <a:pPr algn="just"/>
            <a:r>
              <a:rPr lang="en-US" dirty="0">
                <a:latin typeface="-apple-system"/>
              </a:rPr>
              <a:t>We will perform correlations among the athletes, coaches, gender, medal, and teams participated in olympics’21 to obtain interesting patterns.</a:t>
            </a:r>
          </a:p>
          <a:p>
            <a:pPr algn="just"/>
            <a:r>
              <a:rPr lang="en-US" dirty="0"/>
              <a:t>We are using ‘2021 Olympics in Tokyo’ Dataset.</a:t>
            </a:r>
          </a:p>
          <a:p>
            <a:r>
              <a:rPr lang="en-US" dirty="0"/>
              <a:t>Dataset-’https://github.com/kdd-group-6/KDD-group-6-project/tree/main/dataset’.</a:t>
            </a:r>
          </a:p>
          <a:p>
            <a:pPr algn="just"/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85800"/>
            <a:ext cx="9144001" cy="6858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D175-188B-4B9E-A415-04DF51D8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1676400"/>
            <a:ext cx="9144001" cy="4114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-apple-system"/>
              </a:rPr>
              <a:t>Source of the Dataset- Kaggle</a:t>
            </a:r>
          </a:p>
          <a:p>
            <a:pPr algn="just"/>
            <a:r>
              <a:rPr lang="en-US" dirty="0">
                <a:latin typeface="-apple-system"/>
              </a:rPr>
              <a:t>The Dataset taken had to be preprocessed and cleaned before it was use.</a:t>
            </a:r>
            <a:endParaRPr lang="en-US" b="0" i="0" dirty="0">
              <a:effectLst/>
              <a:latin typeface="-apple-system"/>
            </a:endParaRPr>
          </a:p>
          <a:p>
            <a:pPr algn="just"/>
            <a:r>
              <a:rPr lang="en-US" b="0" i="0" dirty="0">
                <a:effectLst/>
                <a:latin typeface="-apple-system"/>
              </a:rPr>
              <a:t>Dataset contains- Data about 11,000 athletes in 47 disciplines, along with 743 Teams.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This dataset contains the details of the Participants, Teams, and Coaches participating.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 It has details such as names, discipline, gender of competitors, countries they represent, and the name of their coaches. 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The dataset also contains details regarding the medals tally of each Team /Country.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BA93-25DC-4419-B28F-C9C5BAE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954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CRISP - DM Process:</a:t>
            </a:r>
            <a:br>
              <a:rPr lang="en-US" u="sng" dirty="0">
                <a:solidFill>
                  <a:schemeClr val="accent1"/>
                </a:solidFill>
              </a:rPr>
            </a:b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CF61-5C4C-45DB-AAE5-7F9B2E50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581401"/>
          </a:xfrm>
        </p:spPr>
        <p:txBody>
          <a:bodyPr>
            <a:normAutofit/>
          </a:bodyPr>
          <a:lstStyle/>
          <a:p>
            <a:r>
              <a:rPr lang="en-US" sz="2800" dirty="0"/>
              <a:t>The six steps in the CRISP-DM process are:</a:t>
            </a:r>
          </a:p>
          <a:p>
            <a:pPr lvl="1"/>
            <a:r>
              <a:rPr lang="en-US" sz="2400" dirty="0"/>
              <a:t>Business Understanding</a:t>
            </a:r>
          </a:p>
          <a:p>
            <a:pPr lvl="1"/>
            <a:r>
              <a:rPr lang="en-US" sz="2400" dirty="0"/>
              <a:t>Data Understanding</a:t>
            </a:r>
          </a:p>
          <a:p>
            <a:pPr lvl="1"/>
            <a:r>
              <a:rPr lang="en-US" sz="2400" dirty="0"/>
              <a:t>Data Preparation</a:t>
            </a:r>
          </a:p>
          <a:p>
            <a:pPr lvl="1"/>
            <a:r>
              <a:rPr lang="en-US" sz="2400" dirty="0"/>
              <a:t>Data Modeling</a:t>
            </a:r>
          </a:p>
          <a:p>
            <a:pPr lvl="1"/>
            <a:r>
              <a:rPr lang="en-US" sz="2400" dirty="0"/>
              <a:t>Evaluation</a:t>
            </a:r>
          </a:p>
          <a:p>
            <a:pPr lvl="1"/>
            <a:r>
              <a:rPr lang="en-US" sz="2400" dirty="0"/>
              <a:t>Deployment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3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5" y="609600"/>
            <a:ext cx="9144001" cy="8382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676399"/>
            <a:ext cx="9144001" cy="426720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 had 5 research question which we wanted to get insights about.</a:t>
            </a:r>
          </a:p>
          <a:p>
            <a:pPr algn="just"/>
            <a:r>
              <a:rPr lang="en-US" dirty="0"/>
              <a:t>Which country has the highest number of participants in Olympics 2021 overall?</a:t>
            </a:r>
          </a:p>
          <a:p>
            <a:pPr algn="just"/>
            <a:r>
              <a:rPr lang="en-US" dirty="0"/>
              <a:t>Which country has the highest number of participants in each sport in Olympics 2021?</a:t>
            </a:r>
          </a:p>
          <a:p>
            <a:pPr algn="just"/>
            <a:r>
              <a:rPr lang="en-US" dirty="0"/>
              <a:t>Which gender has more participation in a given sport?</a:t>
            </a:r>
          </a:p>
          <a:p>
            <a:pPr algn="just"/>
            <a:r>
              <a:rPr lang="en-US" dirty="0"/>
              <a:t>Countries and number of gold, silver and bronze medals?</a:t>
            </a:r>
          </a:p>
          <a:p>
            <a:pPr algn="just"/>
            <a:r>
              <a:rPr lang="en-US" dirty="0"/>
              <a:t>Which country has the highest number of coaches?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1125201" cy="12954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Research Question 1</a:t>
            </a:r>
            <a:br>
              <a:rPr lang="en-US" sz="2800" b="1" u="sng" dirty="0">
                <a:solidFill>
                  <a:schemeClr val="accent1"/>
                </a:solidFill>
              </a:rPr>
            </a:br>
            <a:r>
              <a:rPr lang="en-US" sz="2800" b="1" u="sng" dirty="0">
                <a:solidFill>
                  <a:schemeClr val="accent1"/>
                </a:solidFill>
              </a:rPr>
              <a:t>Data Exploration</a:t>
            </a:r>
            <a:r>
              <a:rPr lang="en-US" sz="2800" b="1" u="sng" dirty="0"/>
              <a:t>: </a:t>
            </a:r>
            <a:r>
              <a:rPr lang="en-US" sz="2800" b="1" i="0" u="sng" strike="noStrike" dirty="0">
                <a:effectLst/>
              </a:rPr>
              <a:t>Countries vs Number of Participants.</a:t>
            </a:r>
            <a:endParaRPr lang="en-US" sz="4800" u="sng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08BB39C7-2DC3-4BD7-9D60-5F10ECBB4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27" y="1828800"/>
            <a:ext cx="6554586" cy="43434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3EC797-7F78-4AFF-93C3-7530DC28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981200"/>
            <a:ext cx="4495799" cy="41148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/>
              <a:t>Aim</a:t>
            </a:r>
            <a:r>
              <a:rPr lang="en-US" dirty="0"/>
              <a:t>- to find No of athletes per country.</a:t>
            </a:r>
          </a:p>
          <a:p>
            <a:pPr algn="just"/>
            <a:r>
              <a:rPr lang="en-US" u="sng" dirty="0"/>
              <a:t>Result-</a:t>
            </a:r>
          </a:p>
          <a:p>
            <a:pPr lvl="1" algn="just"/>
            <a:r>
              <a:rPr lang="en-US" dirty="0"/>
              <a:t>Using world Map plot</a:t>
            </a:r>
          </a:p>
          <a:p>
            <a:pPr lvl="1" algn="just"/>
            <a:r>
              <a:rPr lang="en-US" dirty="0"/>
              <a:t>Colors indicate the concentration of players per country.</a:t>
            </a:r>
          </a:p>
          <a:p>
            <a:pPr algn="just"/>
            <a:r>
              <a:rPr lang="en-US" u="sng" dirty="0"/>
              <a:t>Insights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The highest number of players came from – United States of America, Japan and Australia.(Dark Red Parts)</a:t>
            </a:r>
          </a:p>
          <a:p>
            <a:pPr lvl="1" algn="just"/>
            <a:r>
              <a:rPr lang="en-US" dirty="0"/>
              <a:t>Least number of athletes came from- Greenland, Antarctica, South Korea(White parts) </a:t>
            </a:r>
          </a:p>
          <a:p>
            <a:pPr marL="231775" lvl="1" indent="0" algn="just">
              <a:buNone/>
            </a:pPr>
            <a:endParaRPr lang="en-US" dirty="0"/>
          </a:p>
          <a:p>
            <a:pPr marL="231775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u="sng" dirty="0">
                <a:solidFill>
                  <a:schemeClr val="accent1"/>
                </a:solidFill>
              </a:rPr>
              <a:t>Research Question 2</a:t>
            </a:r>
            <a:br>
              <a:rPr lang="en-US" sz="3100" b="1" u="sng" dirty="0">
                <a:solidFill>
                  <a:schemeClr val="accent1"/>
                </a:solidFill>
              </a:rPr>
            </a:br>
            <a:r>
              <a:rPr lang="en-US" sz="3100" b="1" u="sng" dirty="0">
                <a:solidFill>
                  <a:schemeClr val="accent1"/>
                </a:solidFill>
              </a:rPr>
              <a:t>Data Exploration: </a:t>
            </a:r>
            <a:r>
              <a:rPr lang="en-US" sz="3100" b="1" u="sng" dirty="0"/>
              <a:t>Sports and no of participants</a:t>
            </a:r>
            <a:br>
              <a:rPr lang="en-US" sz="3100" b="1" u="sng" dirty="0"/>
            </a:br>
            <a:endParaRPr lang="en-US" sz="3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06433-E988-4D26-9939-2EEB6CC9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412" y="1800809"/>
            <a:ext cx="4419599" cy="47523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u="sng" dirty="0"/>
              <a:t>Aim</a:t>
            </a:r>
            <a:r>
              <a:rPr lang="en-US" dirty="0"/>
              <a:t>- to find No of athletes per Sport</a:t>
            </a:r>
          </a:p>
          <a:p>
            <a:pPr algn="just"/>
            <a:r>
              <a:rPr lang="en-US" u="sng" dirty="0"/>
              <a:t>Result-</a:t>
            </a:r>
          </a:p>
          <a:p>
            <a:pPr lvl="1" algn="just"/>
            <a:r>
              <a:rPr lang="en-US" dirty="0"/>
              <a:t>Using Word Cloud Plot</a:t>
            </a:r>
          </a:p>
          <a:p>
            <a:pPr lvl="1" algn="just"/>
            <a:r>
              <a:rPr lang="en-US" dirty="0"/>
              <a:t>Size of the word indicate the number of players per sport.</a:t>
            </a:r>
          </a:p>
          <a:p>
            <a:pPr algn="just"/>
            <a:r>
              <a:rPr lang="en-US" u="sng" dirty="0"/>
              <a:t>Insights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The highest number of athletes are for  – Athletics, Swimming(Words with large Font Size)</a:t>
            </a:r>
          </a:p>
          <a:p>
            <a:pPr lvl="1" algn="just"/>
            <a:r>
              <a:rPr lang="en-US" dirty="0"/>
              <a:t>Least number of athletes are for – Trampoline gymnastics, 3x3 basketball etc.,(Words with least font size)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DC85036-A90D-494B-996C-FB049F437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859773"/>
            <a:ext cx="6225457" cy="4160028"/>
          </a:xfrm>
          <a:noFill/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990600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u="sng" dirty="0">
                <a:solidFill>
                  <a:schemeClr val="accent1"/>
                </a:solidFill>
              </a:rPr>
              <a:t>Research Question 3</a:t>
            </a:r>
            <a:br>
              <a:rPr lang="en-US" sz="3100" b="1" u="sng" dirty="0">
                <a:solidFill>
                  <a:schemeClr val="accent1"/>
                </a:solidFill>
              </a:rPr>
            </a:br>
            <a:r>
              <a:rPr lang="en-US" sz="3100" b="1" u="sng" dirty="0">
                <a:solidFill>
                  <a:schemeClr val="accent1"/>
                </a:solidFill>
              </a:rPr>
              <a:t>Data Exploration:</a:t>
            </a:r>
            <a:r>
              <a:rPr lang="en-US" sz="3100" b="1" u="sng" dirty="0"/>
              <a:t> women &amp; men Ratio of participants in sports</a:t>
            </a:r>
            <a:endParaRPr lang="en-US" sz="3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06433-E988-4D26-9939-2EEB6CC9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413" y="2010107"/>
            <a:ext cx="4648199" cy="44668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/>
              <a:t>Aim</a:t>
            </a:r>
            <a:r>
              <a:rPr lang="en-US" dirty="0"/>
              <a:t>- to find ratio of men and women participants per Sport</a:t>
            </a:r>
          </a:p>
          <a:p>
            <a:pPr algn="just"/>
            <a:r>
              <a:rPr lang="en-US" u="sng" dirty="0"/>
              <a:t>Result-</a:t>
            </a:r>
          </a:p>
          <a:p>
            <a:pPr lvl="1" algn="just"/>
            <a:r>
              <a:rPr lang="en-US" dirty="0"/>
              <a:t>Using Stacked bar plot 1</a:t>
            </a:r>
          </a:p>
          <a:p>
            <a:pPr lvl="1" algn="just"/>
            <a:r>
              <a:rPr lang="en-US" dirty="0"/>
              <a:t>Color indicate the ratio of men and Women. [pink- Women, grey- Men]</a:t>
            </a:r>
          </a:p>
          <a:p>
            <a:pPr algn="just"/>
            <a:r>
              <a:rPr lang="en-US" u="sng" dirty="0"/>
              <a:t>Insights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The highest number of women athletes are for  – Rhythmic Gymnastics and Artistic Swimming.</a:t>
            </a:r>
          </a:p>
          <a:p>
            <a:pPr lvl="1" algn="just"/>
            <a:r>
              <a:rPr lang="en-US" dirty="0"/>
              <a:t>The highest number of men athletes are for- Wrestling and Road cycling.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A2FBD95-7F21-4E0D-A74A-223040A12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1" y="2010106"/>
            <a:ext cx="5638801" cy="4485944"/>
          </a:xfrm>
        </p:spPr>
      </p:pic>
    </p:spTree>
    <p:extLst>
      <p:ext uri="{BB962C8B-B14F-4D97-AF65-F5344CB8AC3E}">
        <p14:creationId xmlns:p14="http://schemas.microsoft.com/office/powerpoint/2010/main" val="19861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787" y="352425"/>
            <a:ext cx="12266612" cy="1019175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u="sng" dirty="0">
                <a:solidFill>
                  <a:schemeClr val="accent1"/>
                </a:solidFill>
              </a:rPr>
              <a:t>Research Question 4</a:t>
            </a:r>
            <a:br>
              <a:rPr lang="en-US" sz="3100" b="1" u="sng" dirty="0">
                <a:solidFill>
                  <a:schemeClr val="accent1"/>
                </a:solidFill>
              </a:rPr>
            </a:br>
            <a:r>
              <a:rPr lang="en-US" sz="3100" b="1" u="sng" dirty="0">
                <a:solidFill>
                  <a:schemeClr val="accent1"/>
                </a:solidFill>
              </a:rPr>
              <a:t>Data Exploration:</a:t>
            </a:r>
            <a:r>
              <a:rPr lang="en-US" sz="3100" b="1" u="sng" dirty="0"/>
              <a:t> Country and no. of gold/silver/bronze medals:</a:t>
            </a:r>
            <a:endParaRPr lang="en-US" sz="3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06433-E988-4D26-9939-2EEB6CC9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413" y="2038681"/>
            <a:ext cx="4648199" cy="45112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/>
              <a:t>Aim</a:t>
            </a:r>
            <a:r>
              <a:rPr lang="en-US" dirty="0"/>
              <a:t>- to find country with highest and lowest no of medals</a:t>
            </a:r>
          </a:p>
          <a:p>
            <a:pPr algn="just"/>
            <a:r>
              <a:rPr lang="en-US" u="sng" dirty="0"/>
              <a:t>Result-</a:t>
            </a:r>
          </a:p>
          <a:p>
            <a:pPr lvl="1" algn="just"/>
            <a:r>
              <a:rPr lang="en-US" dirty="0"/>
              <a:t>Using Stacked bar plot 2</a:t>
            </a:r>
          </a:p>
          <a:p>
            <a:pPr lvl="1" algn="just"/>
            <a:r>
              <a:rPr lang="en-US" dirty="0"/>
              <a:t>Color indicate Gold, Silver and Bronze metals, Height of bar indicates total no of medals.</a:t>
            </a:r>
          </a:p>
          <a:p>
            <a:pPr algn="just"/>
            <a:r>
              <a:rPr lang="en-US" u="sng" dirty="0"/>
              <a:t>Insights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The highest number of medals are won by – United states of America</a:t>
            </a:r>
          </a:p>
          <a:p>
            <a:pPr lvl="1" algn="just"/>
            <a:r>
              <a:rPr lang="en-US" dirty="0"/>
              <a:t>Lowest number of medals are won by - Bulgaria.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3A2C076-65DC-4384-830C-8985BCF61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022863"/>
            <a:ext cx="5943600" cy="4511287"/>
          </a:xfrm>
        </p:spPr>
      </p:pic>
    </p:spTree>
    <p:extLst>
      <p:ext uri="{BB962C8B-B14F-4D97-AF65-F5344CB8AC3E}">
        <p14:creationId xmlns:p14="http://schemas.microsoft.com/office/powerpoint/2010/main" val="1652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192</TotalTime>
  <Words>800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Corbel</vt:lpstr>
      <vt:lpstr>Digital Blue Tunnel 16x9</vt:lpstr>
      <vt:lpstr>Exploratory data analysis of Olympics ‘21</vt:lpstr>
      <vt:lpstr>Introduction</vt:lpstr>
      <vt:lpstr>About the Data</vt:lpstr>
      <vt:lpstr>CRISP - DM Process: </vt:lpstr>
      <vt:lpstr>Research Questions</vt:lpstr>
      <vt:lpstr>Research Question 1 Data Exploration: Countries vs Number of Participants.</vt:lpstr>
      <vt:lpstr>Research Question 2 Data Exploration: Sports and no of participants </vt:lpstr>
      <vt:lpstr>Research Question 3 Data Exploration: women &amp; men Ratio of participants in sports</vt:lpstr>
      <vt:lpstr>Research Question 4 Data Exploration: Country and no. of gold/silver/bronze medals:</vt:lpstr>
      <vt:lpstr>Research Question 5 Data Exploration: no of Coaches per Country</vt:lpstr>
      <vt:lpstr>Conclusion</vt:lpstr>
      <vt:lpstr>Future Scope</vt:lpstr>
      <vt:lpstr>Thank You !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Olympics ‘21</dc:title>
  <dc:creator>Vaishnavi mahesha</dc:creator>
  <cp:lastModifiedBy>Vaishnavi mahesha</cp:lastModifiedBy>
  <cp:revision>1</cp:revision>
  <dcterms:created xsi:type="dcterms:W3CDTF">2021-12-08T23:35:00Z</dcterms:created>
  <dcterms:modified xsi:type="dcterms:W3CDTF">2021-12-09T02:55:55Z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