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Encode Sans"/>
      <p:regular r:id="rId9"/>
      <p:bold r:id="rId10"/>
    </p:embeddedFont>
    <p:embeddedFont>
      <p:font typeface="Encode Sans Black"/>
      <p:bold r:id="rId11"/>
    </p:embeddedFont>
    <p:embeddedFont>
      <p:font typeface="Open Sans Ligh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ncodeSansBlack-bold.fntdata"/><Relationship Id="rId10" Type="http://schemas.openxmlformats.org/officeDocument/2006/relationships/font" Target="fonts/EncodeSans-bold.fntdata"/><Relationship Id="rId13" Type="http://schemas.openxmlformats.org/officeDocument/2006/relationships/font" Target="fonts/OpenSansLight-bold.fntdata"/><Relationship Id="rId12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ncodeSans-regular.fntdata"/><Relationship Id="rId15" Type="http://schemas.openxmlformats.org/officeDocument/2006/relationships/font" Target="fonts/OpenSansLight-boldItalic.fntdata"/><Relationship Id="rId14" Type="http://schemas.openxmlformats.org/officeDocument/2006/relationships/font" Target="fonts/OpenSansLigh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9fa7f1050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59fa7f105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9fa7f1050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9fa7f105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Weekly Report</a:t>
            </a: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671750" y="4341750"/>
            <a:ext cx="51213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Zhongyu Jiang, Weiran Yang,</a:t>
            </a:r>
            <a:r>
              <a:rPr lang="en-US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Wenlong</a:t>
            </a:r>
            <a:r>
              <a:rPr lang="en-US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 Gu, Xingzhi Niu</a:t>
            </a:r>
            <a:endParaRPr>
              <a:solidFill>
                <a:schemeClr val="l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59305" y="1736725"/>
            <a:ext cx="80769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method: SVM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Input: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Time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Distance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Price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eta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Output: probability of choosing or not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71756" y="371511"/>
            <a:ext cx="80646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59305" y="1736725"/>
            <a:ext cx="80769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Char char="-"/>
            </a:pPr>
            <a:r>
              <a:rPr lang="en-US" sz="30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F1 score: 0.60906427</a:t>
            </a:r>
            <a:endParaRPr sz="30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671756" y="371511"/>
            <a:ext cx="80646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