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5"/>
  </p:notesMasterIdLst>
  <p:sldIdLst>
    <p:sldId id="256" r:id="rId2"/>
    <p:sldId id="259" r:id="rId3"/>
    <p:sldId id="257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Encode Sans" pitchFamily="2" charset="0"/>
      <p:regular r:id="rId10"/>
      <p:bold r:id="rId11"/>
    </p:embeddedFont>
    <p:embeddedFont>
      <p:font typeface="Encode Sans Black" pitchFamily="2" charset="0"/>
      <p:bold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488"/>
        <p:guide pos="4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9fa7f105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59fa7f105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3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9fa7f105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59fa7f105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2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bg>
      <p:bgPr>
        <a:solidFill>
          <a:srgbClr val="4B2E8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Google Shape;20;p4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064505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bg>
      <p:bgPr>
        <a:solidFill>
          <a:srgbClr val="4B2E8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>
            <a:spLocks noGrp="1"/>
          </p:cNvSpPr>
          <p:nvPr>
            <p:ph type="chart" idx="2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5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E8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/>
              <a:t>Weekly Report</a:t>
            </a:r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671750" y="4341750"/>
            <a:ext cx="51213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Encode Sans"/>
                <a:ea typeface="Encode Sans"/>
                <a:cs typeface="Encode Sans"/>
                <a:sym typeface="Encode Sans"/>
              </a:rPr>
              <a:t>Zhongyu Jiang, Weiran Yang,Wenlong Gu, Xingzhi Niu</a:t>
            </a:r>
            <a:endParaRPr>
              <a:solidFill>
                <a:schemeClr val="lt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3E113-3427-B54B-99DD-1A526D2930C4}"/>
              </a:ext>
            </a:extLst>
          </p:cNvPr>
          <p:cNvSpPr/>
          <p:nvPr/>
        </p:nvSpPr>
        <p:spPr>
          <a:xfrm>
            <a:off x="3808810" y="3275112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4292E"/>
                </a:solidFill>
                <a:latin typeface="SFMono-Regular"/>
              </a:rPr>
              <a:t>LogisticRegression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076900" cy="40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 dirty="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Data Clean</a:t>
            </a:r>
          </a:p>
          <a:p>
            <a:pPr marL="457200" lvl="0" indent="-4191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 dirty="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Learn Features</a:t>
            </a:r>
          </a:p>
          <a:p>
            <a:pPr marL="457200" lvl="0" indent="-4191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 dirty="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Train Model</a:t>
            </a:r>
            <a:endParaRPr sz="3000" dirty="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0646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55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076900" cy="40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 dirty="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Method: </a:t>
            </a:r>
            <a:r>
              <a:rPr lang="en-US" sz="3000" dirty="0" err="1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RandomForest</a:t>
            </a:r>
            <a:r>
              <a:rPr lang="en-US" sz="3000" dirty="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, Logistic Regression</a:t>
            </a:r>
            <a:endParaRPr lang="zh-CN" altLang="en-US" sz="3000" dirty="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 dirty="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Input: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 dirty="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Various Features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 dirty="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Output: probability of choosing or not</a:t>
            </a:r>
            <a:endParaRPr sz="3000" dirty="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0646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全屏显示(4:3)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Open Sans</vt:lpstr>
      <vt:lpstr>Open Sans Light</vt:lpstr>
      <vt:lpstr>Calibri</vt:lpstr>
      <vt:lpstr>Arial</vt:lpstr>
      <vt:lpstr>Merriweather Sans</vt:lpstr>
      <vt:lpstr>Encode Sans Black</vt:lpstr>
      <vt:lpstr>SFMono-Regular</vt:lpstr>
      <vt:lpstr>Encode Sans</vt:lpstr>
      <vt:lpstr>Custom Design</vt:lpstr>
      <vt:lpstr>Weekly Report</vt:lpstr>
      <vt:lpstr>Plan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cp:lastModifiedBy>Weiran Yang</cp:lastModifiedBy>
  <cp:revision>1</cp:revision>
  <dcterms:modified xsi:type="dcterms:W3CDTF">2019-06-09T04:03:39Z</dcterms:modified>
</cp:coreProperties>
</file>