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7"/>
    <p:restoredTop sz="94663"/>
  </p:normalViewPr>
  <p:slideViewPr>
    <p:cSldViewPr snapToGrid="0" snapToObjects="1">
      <p:cViewPr varScale="1">
        <p:scale>
          <a:sx n="91" d="100"/>
          <a:sy n="91" d="100"/>
        </p:scale>
        <p:origin x="2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41823-D522-C945-8ED6-5C3C65645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4AD0AD-0589-6E42-B094-963492841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BD69F-59F6-D34F-9800-CCB005A2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D7A-F48A-704E-8ADE-0FF609D0E559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9906B-FE82-464C-BACA-E87D5F0F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D0898-79C4-A14A-A155-0F7B0E20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59C3-BACD-D949-9F2A-1BB88DE92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35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DF9B2-A159-6A42-B3CE-AA793298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5ADFB7-3388-BA43-AE06-E17E9954C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C8BEA-35EC-4E40-8DD6-353A6B2B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D7A-F48A-704E-8ADE-0FF609D0E559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5A7EA-516B-CE43-AD22-1D6C16FC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E06D5-5BF3-644C-89B3-52F18C7A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59C3-BACD-D949-9F2A-1BB88DE92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4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63C2DF-6FA8-2E4A-921A-947088B5B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50255A-D376-7641-A62F-C27E266B5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A5E8F-5F43-3F49-A851-45652B8B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D7A-F48A-704E-8ADE-0FF609D0E559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F3ADF-97E3-AA49-A2AB-3380EF3C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6B447-F700-994A-B065-8567B3FC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59C3-BACD-D949-9F2A-1BB88DE92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757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4FDC2-33DA-E940-B836-CBDC9D35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7D8DE-6599-3146-9D30-DFE078E0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55F2D-1512-6240-8E9D-B36DA9D8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D7A-F48A-704E-8ADE-0FF609D0E559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06E07-91BA-7C42-A3B4-31A4F57D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33FE7-85DC-B04C-BB45-6D742842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59C3-BACD-D949-9F2A-1BB88DE92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35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ACF3-5F14-F04F-9B8E-432B6DC7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1769F3-D00E-1443-83E0-5684BF98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5588F-E06A-6F43-BAB2-AFC1786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D7A-F48A-704E-8ADE-0FF609D0E559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99B75-2780-264C-B9DD-676B63C4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FF820-568D-894B-B939-1E2CAF23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59C3-BACD-D949-9F2A-1BB88DE92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9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F192-A56E-5D4E-A7D0-4D6E0285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02840-D04A-5541-B75F-00AD0CF6E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F90DF1-6FC2-C345-9FF0-EFF2610D3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F0005-7AEB-6F40-9ADC-835A1EF8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D7A-F48A-704E-8ADE-0FF609D0E559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A944C-C92F-E24D-ACE3-537439B6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7E09A-A85C-E64B-8480-1364AD9E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59C3-BACD-D949-9F2A-1BB88DE92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69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CB95E-770C-A54E-B65D-4DDA538D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0307B1-BBAD-574C-95E6-1FC305B40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776B0F-6445-5949-A441-C3DD1CAFF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287F12-C36E-E342-80DA-E7660D329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BDE265-0ED6-8C47-B472-EC0678C10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2AF38F-2BD9-FB4E-AE93-7B7EB8D6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D7A-F48A-704E-8ADE-0FF609D0E559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E9B641-6B05-1C43-8C25-AB79B4D0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DE3FA1-B085-2348-B172-00071F64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59C3-BACD-D949-9F2A-1BB88DE92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62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17814-B403-D041-BB9E-C7B70A49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6C9190-3F2F-B34A-A327-C5813009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D7A-F48A-704E-8ADE-0FF609D0E559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F79A1C-D40B-0140-B1BD-3551735A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5A041E-5329-564F-84EE-4E31109F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59C3-BACD-D949-9F2A-1BB88DE92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34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9D65BE-982E-114C-ABDF-AC655B7E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D7A-F48A-704E-8ADE-0FF609D0E559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3D7A91-47BB-574E-87A6-7BF51EA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D4E6B6-4FD0-7942-AFF8-887A5C05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59C3-BACD-D949-9F2A-1BB88DE92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96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5CB26-1DFD-C845-822D-3504272C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0D6C1-DC68-2A4C-A417-E44A8E2C9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1D9F98-25F3-5C45-9BAF-BE6452AE6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B860A-C742-6843-8A3D-68371BCC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D7A-F48A-704E-8ADE-0FF609D0E559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D6DD3-0FAE-3C42-9809-2BA6E474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64A723-8D65-B241-BA9D-0C99F7D7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59C3-BACD-D949-9F2A-1BB88DE92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18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F87D6-B9FF-C34D-9BA5-EE4CDC8C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1B1926-6448-5749-B1BC-B9EAEFCCA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21BFF-E5F4-614B-88C5-18CBE2418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0732A-EA34-4543-B424-2D6344E6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BD7A-F48A-704E-8ADE-0FF609D0E559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0FC5F2-6677-5044-8435-542781FE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4D394-F82C-594A-BD62-15614A4D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59C3-BACD-D949-9F2A-1BB88DE92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398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C7ACC6-89ED-514A-A743-0F5CEB7A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3C8FF-41A4-104B-B902-E464359D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13CFE-6D02-C046-B383-EAD8DA6CB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0BD7A-F48A-704E-8ADE-0FF609D0E559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4C97E-FCEB-5A4F-8C92-258001C0E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F9482-718B-894E-A805-74B457769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59C3-BACD-D949-9F2A-1BB88DE92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62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15AA0-8BAC-2F46-8ADF-2FE5C0B60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KDD</a:t>
            </a:r>
            <a:r>
              <a:rPr kumimoji="1" lang="zh-CN" altLang="en-US" dirty="0"/>
              <a:t> </a:t>
            </a:r>
            <a:r>
              <a:rPr kumimoji="1" lang="en-US" altLang="zh-CN" dirty="0"/>
              <a:t>Cup Weekly Report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EA20F9-A0B0-EF40-91CA-FD67C6E32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Team </a:t>
            </a:r>
            <a:r>
              <a:rPr lang="en" altLang="zh-CN" dirty="0" err="1"/>
              <a:t>Nitre_plus</a:t>
            </a:r>
            <a:endParaRPr lang="en" altLang="zh-CN" dirty="0"/>
          </a:p>
          <a:p>
            <a:r>
              <a:rPr kumimoji="1" lang="en" altLang="zh-CN" dirty="0" err="1"/>
              <a:t>Zhongyu</a:t>
            </a:r>
            <a:r>
              <a:rPr kumimoji="1" lang="en" altLang="zh-CN" dirty="0"/>
              <a:t> Jiang, </a:t>
            </a:r>
            <a:r>
              <a:rPr kumimoji="1" lang="en" altLang="zh-CN" dirty="0" err="1"/>
              <a:t>Wenlong</a:t>
            </a:r>
            <a:r>
              <a:rPr kumimoji="1" lang="en" altLang="zh-CN" dirty="0"/>
              <a:t> Gu, </a:t>
            </a:r>
            <a:r>
              <a:rPr kumimoji="1" lang="en" altLang="zh-CN" dirty="0" err="1"/>
              <a:t>Weiran</a:t>
            </a:r>
            <a:r>
              <a:rPr kumimoji="1" lang="en" altLang="zh-CN" dirty="0"/>
              <a:t> Yang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728F0F-E0FB-914C-A264-DEF04463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9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31E2B-EF57-2143-8890-812BC23F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Update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45FAD-2362-AA41-80E0-DED35D5B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Last Week</a:t>
            </a:r>
          </a:p>
          <a:p>
            <a:pPr marL="0" indent="0">
              <a:buNone/>
            </a:pPr>
            <a:r>
              <a:rPr kumimoji="1" lang="en-US" altLang="zh-CN" dirty="0"/>
              <a:t>	Feature: Time, Distance, Price, ETA</a:t>
            </a:r>
          </a:p>
          <a:p>
            <a:pPr marL="0" indent="0">
              <a:buNone/>
            </a:pPr>
            <a:r>
              <a:rPr kumimoji="1" lang="en-US" altLang="zh-CN" dirty="0"/>
              <a:t>	Model: SVM</a:t>
            </a:r>
          </a:p>
          <a:p>
            <a:pPr marL="0" indent="0">
              <a:buNone/>
            </a:pPr>
            <a:r>
              <a:rPr kumimoji="1" lang="en-US" altLang="zh-CN" dirty="0"/>
              <a:t>	F1 Score: 0.60</a:t>
            </a:r>
          </a:p>
          <a:p>
            <a:r>
              <a:rPr kumimoji="1" lang="en-US" altLang="zh-CN" dirty="0"/>
              <a:t>This Week</a:t>
            </a:r>
          </a:p>
          <a:p>
            <a:pPr marL="0" indent="0">
              <a:buNone/>
            </a:pPr>
            <a:r>
              <a:rPr kumimoji="1" lang="en-US" altLang="zh-CN" dirty="0"/>
              <a:t>	Feature: Time, Distance, Price, ETA, </a:t>
            </a:r>
            <a:r>
              <a:rPr kumimoji="1" lang="en-US" altLang="zh-CN" b="1" dirty="0"/>
              <a:t>Order</a:t>
            </a:r>
          </a:p>
          <a:p>
            <a:pPr marL="0" indent="0">
              <a:buNone/>
            </a:pPr>
            <a:r>
              <a:rPr kumimoji="1" lang="en-US" altLang="zh-CN" dirty="0"/>
              <a:t>	Model: SVM, </a:t>
            </a:r>
            <a:r>
              <a:rPr kumimoji="1" lang="en-US" altLang="zh-CN" b="1" dirty="0" err="1"/>
              <a:t>XGBoost</a:t>
            </a:r>
            <a:endParaRPr kumimoji="1" lang="en-US" altLang="zh-CN" b="1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18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84452-3FFB-694F-80FA-9D772481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637F5-F141-2540-8CF1-B26FCB8FD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Locally</a:t>
            </a:r>
          </a:p>
          <a:p>
            <a:pPr marL="0" indent="0">
              <a:buNone/>
            </a:pPr>
            <a:r>
              <a:rPr kumimoji="1" lang="en-US" altLang="zh-CN" dirty="0"/>
              <a:t>	F1 Score: 0.66</a:t>
            </a:r>
          </a:p>
          <a:p>
            <a:pPr marL="0" indent="0">
              <a:buNone/>
            </a:pPr>
            <a:r>
              <a:rPr kumimoji="1" lang="en-US" altLang="zh-CN" dirty="0"/>
              <a:t>	Precision: 0.65</a:t>
            </a:r>
          </a:p>
          <a:p>
            <a:pPr marL="0" indent="0">
              <a:buNone/>
            </a:pPr>
            <a:r>
              <a:rPr kumimoji="1" lang="en-US" altLang="zh-CN" dirty="0"/>
              <a:t>	Recall: 0.71</a:t>
            </a:r>
          </a:p>
          <a:p>
            <a:r>
              <a:rPr kumimoji="1" lang="en-US" altLang="zh-CN" dirty="0"/>
              <a:t>Leaderboard</a:t>
            </a:r>
          </a:p>
          <a:p>
            <a:pPr marL="457200" lvl="1" indent="0">
              <a:buNone/>
            </a:pPr>
            <a:r>
              <a:rPr kumimoji="1" lang="en-US" altLang="zh-CN" dirty="0"/>
              <a:t>	F1 Score: 0.68</a:t>
            </a:r>
          </a:p>
          <a:p>
            <a:pPr marL="457200" lvl="1" indent="0">
              <a:buNone/>
            </a:pPr>
            <a:r>
              <a:rPr kumimoji="1" lang="en-US" altLang="zh-CN" dirty="0"/>
              <a:t>	Rank: 524/698 (11 PM, May 17)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35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76B5A-58FC-E74C-9489-EFD2CC66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Submission</a:t>
            </a:r>
            <a:endParaRPr kumimoji="1"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53089CC7-9CF8-2F4C-8C7C-37ECF159F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Zhongyu</a:t>
            </a:r>
            <a:r>
              <a:rPr lang="en-US" altLang="zh-CN" dirty="0"/>
              <a:t> Jiang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Wenlong</a:t>
            </a:r>
            <a:r>
              <a:rPr lang="en-US" altLang="zh-CN" dirty="0"/>
              <a:t> Gu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Weiran</a:t>
            </a:r>
            <a:r>
              <a:rPr lang="en-US" altLang="zh-CN" dirty="0"/>
              <a:t> Yang</a:t>
            </a: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F38E09-CF17-1F48-B3CA-C16FBA9E7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23" y="2531091"/>
            <a:ext cx="8496300" cy="457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63AA46A-0A51-0748-933C-F4B115344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783" y="3822210"/>
            <a:ext cx="5003217" cy="11172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E760F6-4215-F14C-929D-A19115DD3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83" y="5537879"/>
            <a:ext cx="10711543" cy="47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0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6D349-BC5B-BE40-9FAF-4BC68391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Wenlong’s</a:t>
            </a:r>
            <a:r>
              <a:rPr kumimoji="1" lang="en-US" altLang="zh-CN" dirty="0"/>
              <a:t> Code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896D0C2-F611-1B49-BAD3-59C0CE251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053840" cy="2533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C3887E-CDF5-0A43-A432-7E2001550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175" y="1690688"/>
            <a:ext cx="5162511" cy="2533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FFD0EA-624A-CE41-8C1A-C68BEDD36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18025"/>
            <a:ext cx="3606800" cy="1974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85B007-8D4A-734C-BC01-ED0B231BA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175" y="4518025"/>
            <a:ext cx="6362700" cy="21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7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A05CB-4F07-A542-8153-9C2E9AE6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Next Week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A4567-92EC-FB4E-8A8F-74550B3E9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Study features</a:t>
            </a:r>
          </a:p>
          <a:p>
            <a:pPr lvl="1"/>
            <a:r>
              <a:rPr kumimoji="1" lang="en-US" altLang="zh-CN" dirty="0"/>
              <a:t>Tune parameters and features to train models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23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41</Words>
  <Application>Microsoft Macintosh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KDD Cup Weekly Report</vt:lpstr>
      <vt:lpstr>Update</vt:lpstr>
      <vt:lpstr>Result</vt:lpstr>
      <vt:lpstr>Submission</vt:lpstr>
      <vt:lpstr>Wenlong’s Code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Cup</dc:title>
  <dc:creator>Weiran Yang</dc:creator>
  <cp:lastModifiedBy>Weiran Yang</cp:lastModifiedBy>
  <cp:revision>11</cp:revision>
  <dcterms:created xsi:type="dcterms:W3CDTF">2019-05-18T05:34:17Z</dcterms:created>
  <dcterms:modified xsi:type="dcterms:W3CDTF">2019-05-18T17:14:11Z</dcterms:modified>
</cp:coreProperties>
</file>