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eekly Repor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defRPr sz="10710"/>
            </a:lvl1pPr>
          </a:lstStyle>
          <a:p>
            <a:pPr/>
            <a:r>
              <a:t>Weekly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ased on what we’ve done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Based on what we’ve done</a:t>
            </a:r>
          </a:p>
        </p:txBody>
      </p:sp>
      <p:sp>
        <p:nvSpPr>
          <p:cNvPr id="169" name="Since we decided to add time as a fea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pPr/>
            <a:r>
              <a:t>Since we decided to add time as a feature</a:t>
            </a:r>
          </a:p>
        </p:txBody>
      </p:sp>
      <p:sp>
        <p:nvSpPr>
          <p:cNvPr id="170" name="We tested different time zone as follows:"/>
          <p:cNvSpPr txBox="1"/>
          <p:nvPr/>
        </p:nvSpPr>
        <p:spPr>
          <a:xfrm>
            <a:off x="450850" y="2365727"/>
            <a:ext cx="1210310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We tested different time zone as follows: </a:t>
            </a:r>
          </a:p>
        </p:txBody>
      </p:sp>
      <p:pic>
        <p:nvPicPr>
          <p:cNvPr id="17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" y="2915354"/>
            <a:ext cx="6279576" cy="4918486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sult: We tried different hour mapper assigned by different time zone, but the result was not clear."/>
          <p:cNvSpPr txBox="1"/>
          <p:nvPr/>
        </p:nvSpPr>
        <p:spPr>
          <a:xfrm>
            <a:off x="942290" y="7752993"/>
            <a:ext cx="5957095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Result: We tried different hour mapper assigned by different time zone, but the result was not clear.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New Added Features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New Added Features</a:t>
            </a:r>
          </a:p>
        </p:txBody>
      </p:sp>
      <p:sp>
        <p:nvSpPr>
          <p:cNvPr id="175" name="1.Set dISTANCE AS dISTANCE/ETA"/>
          <p:cNvSpPr txBox="1"/>
          <p:nvPr/>
        </p:nvSpPr>
        <p:spPr>
          <a:xfrm>
            <a:off x="406400" y="153035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14781">
              <a:lnSpc>
                <a:spcPct val="80000"/>
              </a:lnSpc>
              <a:spcBef>
                <a:spcPts val="1900"/>
              </a:spcBef>
              <a:defRPr b="1" cap="all" sz="426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1.Set dISTANCE AS dISTANCE/ETA</a:t>
            </a:r>
          </a:p>
        </p:txBody>
      </p:sp>
      <p:sp>
        <p:nvSpPr>
          <p:cNvPr id="176" name="2. Set Price as Price/eta"/>
          <p:cNvSpPr txBox="1"/>
          <p:nvPr/>
        </p:nvSpPr>
        <p:spPr>
          <a:xfrm>
            <a:off x="406400" y="324485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14781">
              <a:lnSpc>
                <a:spcPct val="80000"/>
              </a:lnSpc>
              <a:spcBef>
                <a:spcPts val="1900"/>
              </a:spcBef>
              <a:defRPr b="1" cap="all" sz="426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2. Set Price as Price/eta</a:t>
            </a:r>
          </a:p>
        </p:txBody>
      </p:sp>
      <p:sp>
        <p:nvSpPr>
          <p:cNvPr id="177" name="3. The First Plan mode of each session"/>
          <p:cNvSpPr txBox="1"/>
          <p:nvPr/>
        </p:nvSpPr>
        <p:spPr>
          <a:xfrm>
            <a:off x="406400" y="577215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8940">
              <a:lnSpc>
                <a:spcPct val="80000"/>
              </a:lnSpc>
              <a:spcBef>
                <a:spcPts val="1900"/>
              </a:spcBef>
              <a:defRPr b="1" cap="all" sz="420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3. The First Plan mode of each session </a:t>
            </a:r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4489450"/>
            <a:ext cx="10782300" cy="64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7250" y="7131050"/>
            <a:ext cx="5041900" cy="110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-mean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K-mean</a:t>
            </a:r>
          </a:p>
        </p:txBody>
      </p:sp>
      <p:sp>
        <p:nvSpPr>
          <p:cNvPr id="182" name="Use k-mean to divide the users to 3 different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spcBef>
                <a:spcPts val="1400"/>
              </a:spcBef>
              <a:defRPr sz="3000"/>
            </a:lvl1pPr>
          </a:lstStyle>
          <a:p>
            <a:pPr/>
            <a:r>
              <a:t>Use k-mean to divide the users to 3 different Groups</a:t>
            </a:r>
          </a:p>
        </p:txBody>
      </p:sp>
      <p:sp>
        <p:nvSpPr>
          <p:cNvPr id="183" name="Cloud Side Testing:"/>
          <p:cNvSpPr txBox="1"/>
          <p:nvPr/>
        </p:nvSpPr>
        <p:spPr>
          <a:xfrm>
            <a:off x="488950" y="2889250"/>
            <a:ext cx="637063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Cloud Side Testing: </a:t>
            </a:r>
          </a:p>
        </p:txBody>
      </p:sp>
      <p:pic>
        <p:nvPicPr>
          <p:cNvPr id="184" name="3191559362376_.pic_hd.jpg" descr="3191559362376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601" y="2271067"/>
            <a:ext cx="4520355" cy="3167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3211559362591_.pic.jpg" descr="3211559362591_.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8020" y="5447258"/>
            <a:ext cx="5313118" cy="351980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Local Side Testing:"/>
          <p:cNvSpPr txBox="1"/>
          <p:nvPr/>
        </p:nvSpPr>
        <p:spPr>
          <a:xfrm>
            <a:off x="539750" y="6369050"/>
            <a:ext cx="2337562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Local Side Testing: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