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76" y="28143"/>
            <a:ext cx="11779605" cy="94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421" y="1061973"/>
            <a:ext cx="11242675" cy="287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" y="6095"/>
            <a:ext cx="12172315" cy="6844665"/>
          </a:xfrm>
          <a:custGeom>
            <a:avLst/>
            <a:gdLst/>
            <a:ahLst/>
            <a:cxnLst/>
            <a:rect l="l" t="t" r="r" b="b"/>
            <a:pathLst>
              <a:path w="12172315" h="6844665">
                <a:moveTo>
                  <a:pt x="0" y="6844283"/>
                </a:moveTo>
                <a:lnTo>
                  <a:pt x="12172188" y="6844283"/>
                </a:lnTo>
                <a:lnTo>
                  <a:pt x="12172188" y="0"/>
                </a:lnTo>
                <a:lnTo>
                  <a:pt x="0" y="0"/>
                </a:lnTo>
                <a:lnTo>
                  <a:pt x="0" y="6844283"/>
                </a:lnTo>
                <a:close/>
              </a:path>
            </a:pathLst>
          </a:custGeom>
          <a:ln w="1270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84" y="5004308"/>
            <a:ext cx="3150235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5560">
              <a:lnSpc>
                <a:spcPct val="100000"/>
              </a:lnSpc>
              <a:spcBef>
                <a:spcPts val="1015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3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46892" y="5765290"/>
            <a:ext cx="1109472" cy="101345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Domain</a:t>
            </a:r>
            <a:r>
              <a:rPr sz="3600" spc="-30" dirty="0"/>
              <a:t> </a:t>
            </a:r>
            <a:r>
              <a:rPr sz="3600" spc="-10" dirty="0"/>
              <a:t>Analysis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2319" y="2888932"/>
            <a:ext cx="127000" cy="1179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43755" y="2042160"/>
            <a:ext cx="102235" cy="119380"/>
          </a:xfrm>
          <a:custGeom>
            <a:avLst/>
            <a:gdLst/>
            <a:ahLst/>
            <a:cxnLst/>
            <a:rect l="l" t="t" r="r" b="b"/>
            <a:pathLst>
              <a:path w="102235" h="119380">
                <a:moveTo>
                  <a:pt x="102108" y="0"/>
                </a:moveTo>
                <a:lnTo>
                  <a:pt x="0" y="59436"/>
                </a:lnTo>
                <a:lnTo>
                  <a:pt x="102108" y="118872"/>
                </a:lnTo>
                <a:lnTo>
                  <a:pt x="10210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02252" y="3572255"/>
            <a:ext cx="102235" cy="119380"/>
          </a:xfrm>
          <a:custGeom>
            <a:avLst/>
            <a:gdLst/>
            <a:ahLst/>
            <a:cxnLst/>
            <a:rect l="l" t="t" r="r" b="b"/>
            <a:pathLst>
              <a:path w="102235" h="119379">
                <a:moveTo>
                  <a:pt x="102108" y="0"/>
                </a:moveTo>
                <a:lnTo>
                  <a:pt x="0" y="59436"/>
                </a:lnTo>
                <a:lnTo>
                  <a:pt x="102108" y="118872"/>
                </a:lnTo>
                <a:lnTo>
                  <a:pt x="10210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4743" y="3572255"/>
            <a:ext cx="102235" cy="119380"/>
          </a:xfrm>
          <a:custGeom>
            <a:avLst/>
            <a:gdLst/>
            <a:ahLst/>
            <a:cxnLst/>
            <a:rect l="l" t="t" r="r" b="b"/>
            <a:pathLst>
              <a:path w="102234" h="119379">
                <a:moveTo>
                  <a:pt x="0" y="0"/>
                </a:moveTo>
                <a:lnTo>
                  <a:pt x="0" y="118872"/>
                </a:lnTo>
                <a:lnTo>
                  <a:pt x="102107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0964" y="2043683"/>
            <a:ext cx="102235" cy="119380"/>
          </a:xfrm>
          <a:custGeom>
            <a:avLst/>
            <a:gdLst/>
            <a:ahLst/>
            <a:cxnLst/>
            <a:rect l="l" t="t" r="r" b="b"/>
            <a:pathLst>
              <a:path w="102234" h="119380">
                <a:moveTo>
                  <a:pt x="0" y="0"/>
                </a:moveTo>
                <a:lnTo>
                  <a:pt x="0" y="118871"/>
                </a:lnTo>
                <a:lnTo>
                  <a:pt x="102107" y="59436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36764" y="2715767"/>
            <a:ext cx="119380" cy="104139"/>
          </a:xfrm>
          <a:custGeom>
            <a:avLst/>
            <a:gdLst/>
            <a:ahLst/>
            <a:cxnLst/>
            <a:rect l="l" t="t" r="r" b="b"/>
            <a:pathLst>
              <a:path w="119379" h="104139">
                <a:moveTo>
                  <a:pt x="59435" y="0"/>
                </a:moveTo>
                <a:lnTo>
                  <a:pt x="0" y="103632"/>
                </a:lnTo>
                <a:lnTo>
                  <a:pt x="118871" y="103632"/>
                </a:lnTo>
                <a:lnTo>
                  <a:pt x="5943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15284" y="2482278"/>
            <a:ext cx="2256155" cy="934085"/>
            <a:chOff x="3415284" y="2482278"/>
            <a:chExt cx="2256155" cy="934085"/>
          </a:xfrm>
        </p:grpSpPr>
        <p:sp>
          <p:nvSpPr>
            <p:cNvPr id="14" name="object 14"/>
            <p:cNvSpPr/>
            <p:nvPr/>
          </p:nvSpPr>
          <p:spPr>
            <a:xfrm>
              <a:off x="3564636" y="2490216"/>
              <a:ext cx="2099310" cy="918210"/>
            </a:xfrm>
            <a:custGeom>
              <a:avLst/>
              <a:gdLst/>
              <a:ahLst/>
              <a:cxnLst/>
              <a:rect l="l" t="t" r="r" b="b"/>
              <a:pathLst>
                <a:path w="2099310" h="918210">
                  <a:moveTo>
                    <a:pt x="0" y="917956"/>
                  </a:moveTo>
                  <a:lnTo>
                    <a:pt x="2098802" y="0"/>
                  </a:lnTo>
                </a:path>
              </a:pathLst>
            </a:custGeom>
            <a:ln w="158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5284" y="2705099"/>
              <a:ext cx="1438910" cy="426720"/>
            </a:xfrm>
            <a:custGeom>
              <a:avLst/>
              <a:gdLst/>
              <a:ahLst/>
              <a:cxnLst/>
              <a:rect l="l" t="t" r="r" b="b"/>
              <a:pathLst>
                <a:path w="1438910" h="426719">
                  <a:moveTo>
                    <a:pt x="118872" y="102108"/>
                  </a:moveTo>
                  <a:lnTo>
                    <a:pt x="59436" y="0"/>
                  </a:lnTo>
                  <a:lnTo>
                    <a:pt x="0" y="102108"/>
                  </a:lnTo>
                  <a:lnTo>
                    <a:pt x="118872" y="102108"/>
                  </a:lnTo>
                  <a:close/>
                </a:path>
                <a:path w="1438910" h="426719">
                  <a:moveTo>
                    <a:pt x="1233932" y="361823"/>
                  </a:moveTo>
                  <a:lnTo>
                    <a:pt x="1232535" y="355727"/>
                  </a:lnTo>
                  <a:lnTo>
                    <a:pt x="1229398" y="348869"/>
                  </a:lnTo>
                  <a:lnTo>
                    <a:pt x="1227302" y="344170"/>
                  </a:lnTo>
                  <a:lnTo>
                    <a:pt x="1227201" y="343916"/>
                  </a:lnTo>
                  <a:lnTo>
                    <a:pt x="1224064" y="339344"/>
                  </a:lnTo>
                  <a:lnTo>
                    <a:pt x="1224026" y="368808"/>
                  </a:lnTo>
                  <a:lnTo>
                    <a:pt x="1222502" y="374142"/>
                  </a:lnTo>
                  <a:lnTo>
                    <a:pt x="1220978" y="379349"/>
                  </a:lnTo>
                  <a:lnTo>
                    <a:pt x="1217815" y="383159"/>
                  </a:lnTo>
                  <a:lnTo>
                    <a:pt x="1217625" y="383159"/>
                  </a:lnTo>
                  <a:lnTo>
                    <a:pt x="1213485" y="384937"/>
                  </a:lnTo>
                  <a:lnTo>
                    <a:pt x="1209040" y="386969"/>
                  </a:lnTo>
                  <a:lnTo>
                    <a:pt x="1204341" y="386842"/>
                  </a:lnTo>
                  <a:lnTo>
                    <a:pt x="1199642" y="384556"/>
                  </a:lnTo>
                  <a:lnTo>
                    <a:pt x="1194816" y="382143"/>
                  </a:lnTo>
                  <a:lnTo>
                    <a:pt x="1190752" y="377190"/>
                  </a:lnTo>
                  <a:lnTo>
                    <a:pt x="1187323" y="369443"/>
                  </a:lnTo>
                  <a:lnTo>
                    <a:pt x="1183894" y="361823"/>
                  </a:lnTo>
                  <a:lnTo>
                    <a:pt x="1183068" y="355727"/>
                  </a:lnTo>
                  <a:lnTo>
                    <a:pt x="1183005" y="355219"/>
                  </a:lnTo>
                  <a:lnTo>
                    <a:pt x="1185265" y="346964"/>
                  </a:lnTo>
                  <a:lnTo>
                    <a:pt x="1185938" y="344551"/>
                  </a:lnTo>
                  <a:lnTo>
                    <a:pt x="1186053" y="344170"/>
                  </a:lnTo>
                  <a:lnTo>
                    <a:pt x="1188770" y="340614"/>
                  </a:lnTo>
                  <a:lnTo>
                    <a:pt x="1188389" y="340614"/>
                  </a:lnTo>
                  <a:lnTo>
                    <a:pt x="1197610" y="336550"/>
                  </a:lnTo>
                  <a:lnTo>
                    <a:pt x="1202182" y="336804"/>
                  </a:lnTo>
                  <a:lnTo>
                    <a:pt x="1207249" y="339217"/>
                  </a:lnTo>
                  <a:lnTo>
                    <a:pt x="1211834" y="341503"/>
                  </a:lnTo>
                  <a:lnTo>
                    <a:pt x="1216025" y="346583"/>
                  </a:lnTo>
                  <a:lnTo>
                    <a:pt x="1223010" y="362204"/>
                  </a:lnTo>
                  <a:lnTo>
                    <a:pt x="1224026" y="368808"/>
                  </a:lnTo>
                  <a:lnTo>
                    <a:pt x="1224026" y="339293"/>
                  </a:lnTo>
                  <a:lnTo>
                    <a:pt x="1223632" y="338836"/>
                  </a:lnTo>
                  <a:lnTo>
                    <a:pt x="1221270" y="336550"/>
                  </a:lnTo>
                  <a:lnTo>
                    <a:pt x="1219835" y="335153"/>
                  </a:lnTo>
                  <a:lnTo>
                    <a:pt x="1215644" y="331343"/>
                  </a:lnTo>
                  <a:lnTo>
                    <a:pt x="1211072" y="328930"/>
                  </a:lnTo>
                  <a:lnTo>
                    <a:pt x="1200912" y="327152"/>
                  </a:lnTo>
                  <a:lnTo>
                    <a:pt x="1195832" y="327787"/>
                  </a:lnTo>
                  <a:lnTo>
                    <a:pt x="1190625" y="330073"/>
                  </a:lnTo>
                  <a:lnTo>
                    <a:pt x="1186268" y="332105"/>
                  </a:lnTo>
                  <a:lnTo>
                    <a:pt x="1186446" y="332105"/>
                  </a:lnTo>
                  <a:lnTo>
                    <a:pt x="1183767" y="334010"/>
                  </a:lnTo>
                  <a:lnTo>
                    <a:pt x="1181735" y="336804"/>
                  </a:lnTo>
                  <a:lnTo>
                    <a:pt x="1179576" y="339598"/>
                  </a:lnTo>
                  <a:lnTo>
                    <a:pt x="1178382" y="342392"/>
                  </a:lnTo>
                  <a:lnTo>
                    <a:pt x="1178280" y="342646"/>
                  </a:lnTo>
                  <a:lnTo>
                    <a:pt x="1178179" y="342900"/>
                  </a:lnTo>
                  <a:lnTo>
                    <a:pt x="1177531" y="346329"/>
                  </a:lnTo>
                  <a:lnTo>
                    <a:pt x="1177417" y="346964"/>
                  </a:lnTo>
                  <a:lnTo>
                    <a:pt x="1174026" y="339598"/>
                  </a:lnTo>
                  <a:lnTo>
                    <a:pt x="1173911" y="339344"/>
                  </a:lnTo>
                  <a:lnTo>
                    <a:pt x="1173861" y="339217"/>
                  </a:lnTo>
                  <a:lnTo>
                    <a:pt x="1164590" y="343281"/>
                  </a:lnTo>
                  <a:lnTo>
                    <a:pt x="1201547" y="426212"/>
                  </a:lnTo>
                  <a:lnTo>
                    <a:pt x="1211707" y="421640"/>
                  </a:lnTo>
                  <a:lnTo>
                    <a:pt x="1198753" y="392430"/>
                  </a:lnTo>
                  <a:lnTo>
                    <a:pt x="1201420" y="393827"/>
                  </a:lnTo>
                  <a:lnTo>
                    <a:pt x="1204468" y="394716"/>
                  </a:lnTo>
                  <a:lnTo>
                    <a:pt x="1211072" y="395224"/>
                  </a:lnTo>
                  <a:lnTo>
                    <a:pt x="1213713" y="394716"/>
                  </a:lnTo>
                  <a:lnTo>
                    <a:pt x="1214081" y="394716"/>
                  </a:lnTo>
                  <a:lnTo>
                    <a:pt x="1217803" y="393065"/>
                  </a:lnTo>
                  <a:lnTo>
                    <a:pt x="1219174" y="392430"/>
                  </a:lnTo>
                  <a:lnTo>
                    <a:pt x="1222502" y="390906"/>
                  </a:lnTo>
                  <a:lnTo>
                    <a:pt x="1226312" y="387731"/>
                  </a:lnTo>
                  <a:lnTo>
                    <a:pt x="1226820" y="386969"/>
                  </a:lnTo>
                  <a:lnTo>
                    <a:pt x="1229360" y="383159"/>
                  </a:lnTo>
                  <a:lnTo>
                    <a:pt x="1232281" y="378714"/>
                  </a:lnTo>
                  <a:lnTo>
                    <a:pt x="1233805" y="373507"/>
                  </a:lnTo>
                  <a:lnTo>
                    <a:pt x="1233932" y="361823"/>
                  </a:lnTo>
                  <a:close/>
                </a:path>
                <a:path w="1438910" h="426719">
                  <a:moveTo>
                    <a:pt x="1265301" y="370332"/>
                  </a:moveTo>
                  <a:lnTo>
                    <a:pt x="1228471" y="287528"/>
                  </a:lnTo>
                  <a:lnTo>
                    <a:pt x="1218311" y="292100"/>
                  </a:lnTo>
                  <a:lnTo>
                    <a:pt x="1255141" y="374777"/>
                  </a:lnTo>
                  <a:lnTo>
                    <a:pt x="1265301" y="370332"/>
                  </a:lnTo>
                  <a:close/>
                </a:path>
                <a:path w="1438910" h="426719">
                  <a:moveTo>
                    <a:pt x="1371346" y="344551"/>
                  </a:moveTo>
                  <a:lnTo>
                    <a:pt x="1371219" y="324358"/>
                  </a:lnTo>
                  <a:lnTo>
                    <a:pt x="1371092" y="322326"/>
                  </a:lnTo>
                  <a:lnTo>
                    <a:pt x="1371041" y="321437"/>
                  </a:lnTo>
                  <a:lnTo>
                    <a:pt x="1370914" y="319532"/>
                  </a:lnTo>
                  <a:lnTo>
                    <a:pt x="1370850" y="318389"/>
                  </a:lnTo>
                  <a:lnTo>
                    <a:pt x="1370736" y="316484"/>
                  </a:lnTo>
                  <a:lnTo>
                    <a:pt x="1370672" y="315468"/>
                  </a:lnTo>
                  <a:lnTo>
                    <a:pt x="1370584" y="313944"/>
                  </a:lnTo>
                  <a:lnTo>
                    <a:pt x="1366901" y="253238"/>
                  </a:lnTo>
                  <a:lnTo>
                    <a:pt x="1361440" y="255638"/>
                  </a:lnTo>
                  <a:lnTo>
                    <a:pt x="1361440" y="313944"/>
                  </a:lnTo>
                  <a:lnTo>
                    <a:pt x="1358011" y="309626"/>
                  </a:lnTo>
                  <a:lnTo>
                    <a:pt x="1354670" y="305816"/>
                  </a:lnTo>
                  <a:lnTo>
                    <a:pt x="1353477" y="304546"/>
                  </a:lnTo>
                  <a:lnTo>
                    <a:pt x="1337106" y="287528"/>
                  </a:lnTo>
                  <a:lnTo>
                    <a:pt x="1358785" y="287528"/>
                  </a:lnTo>
                  <a:lnTo>
                    <a:pt x="1359344" y="295656"/>
                  </a:lnTo>
                  <a:lnTo>
                    <a:pt x="1359446" y="297180"/>
                  </a:lnTo>
                  <a:lnTo>
                    <a:pt x="1359560" y="298704"/>
                  </a:lnTo>
                  <a:lnTo>
                    <a:pt x="1359662" y="300101"/>
                  </a:lnTo>
                  <a:lnTo>
                    <a:pt x="1359776" y="301625"/>
                  </a:lnTo>
                  <a:lnTo>
                    <a:pt x="1359814" y="302260"/>
                  </a:lnTo>
                  <a:lnTo>
                    <a:pt x="1359916" y="303530"/>
                  </a:lnTo>
                  <a:lnTo>
                    <a:pt x="1360512" y="308483"/>
                  </a:lnTo>
                  <a:lnTo>
                    <a:pt x="1361389" y="313690"/>
                  </a:lnTo>
                  <a:lnTo>
                    <a:pt x="1361440" y="313944"/>
                  </a:lnTo>
                  <a:lnTo>
                    <a:pt x="1361440" y="255638"/>
                  </a:lnTo>
                  <a:lnTo>
                    <a:pt x="1356741" y="257683"/>
                  </a:lnTo>
                  <a:lnTo>
                    <a:pt x="1358747" y="287020"/>
                  </a:lnTo>
                  <a:lnTo>
                    <a:pt x="1336624" y="287020"/>
                  </a:lnTo>
                  <a:lnTo>
                    <a:pt x="1322959" y="272796"/>
                  </a:lnTo>
                  <a:lnTo>
                    <a:pt x="1312037" y="277622"/>
                  </a:lnTo>
                  <a:lnTo>
                    <a:pt x="1321333" y="287020"/>
                  </a:lnTo>
                  <a:lnTo>
                    <a:pt x="1299083" y="287020"/>
                  </a:lnTo>
                  <a:lnTo>
                    <a:pt x="1296111" y="287134"/>
                  </a:lnTo>
                  <a:lnTo>
                    <a:pt x="1295527" y="287020"/>
                  </a:lnTo>
                  <a:lnTo>
                    <a:pt x="1291717" y="287274"/>
                  </a:lnTo>
                  <a:lnTo>
                    <a:pt x="1284338" y="287528"/>
                  </a:lnTo>
                  <a:lnTo>
                    <a:pt x="1287589" y="287528"/>
                  </a:lnTo>
                  <a:lnTo>
                    <a:pt x="1283589" y="288671"/>
                  </a:lnTo>
                  <a:lnTo>
                    <a:pt x="1278509" y="290957"/>
                  </a:lnTo>
                  <a:lnTo>
                    <a:pt x="1273302" y="293243"/>
                  </a:lnTo>
                  <a:lnTo>
                    <a:pt x="1269111" y="296037"/>
                  </a:lnTo>
                  <a:lnTo>
                    <a:pt x="1265809" y="299212"/>
                  </a:lnTo>
                  <a:lnTo>
                    <a:pt x="1262507" y="302260"/>
                  </a:lnTo>
                  <a:lnTo>
                    <a:pt x="1261148" y="304546"/>
                  </a:lnTo>
                  <a:lnTo>
                    <a:pt x="1260436" y="305816"/>
                  </a:lnTo>
                  <a:lnTo>
                    <a:pt x="1259433" y="309626"/>
                  </a:lnTo>
                  <a:lnTo>
                    <a:pt x="1258570" y="312674"/>
                  </a:lnTo>
                  <a:lnTo>
                    <a:pt x="1258697" y="316865"/>
                  </a:lnTo>
                  <a:lnTo>
                    <a:pt x="1259713" y="321437"/>
                  </a:lnTo>
                  <a:lnTo>
                    <a:pt x="1270254" y="318389"/>
                  </a:lnTo>
                  <a:lnTo>
                    <a:pt x="1269403" y="313944"/>
                  </a:lnTo>
                  <a:lnTo>
                    <a:pt x="1269466" y="312674"/>
                  </a:lnTo>
                  <a:lnTo>
                    <a:pt x="1269746" y="310007"/>
                  </a:lnTo>
                  <a:lnTo>
                    <a:pt x="1271270" y="307213"/>
                  </a:lnTo>
                  <a:lnTo>
                    <a:pt x="1272794" y="304546"/>
                  </a:lnTo>
                  <a:lnTo>
                    <a:pt x="1275791" y="302260"/>
                  </a:lnTo>
                  <a:lnTo>
                    <a:pt x="1275664" y="302260"/>
                  </a:lnTo>
                  <a:lnTo>
                    <a:pt x="1280795" y="300101"/>
                  </a:lnTo>
                  <a:lnTo>
                    <a:pt x="1285875" y="297815"/>
                  </a:lnTo>
                  <a:lnTo>
                    <a:pt x="1290193" y="297180"/>
                  </a:lnTo>
                  <a:lnTo>
                    <a:pt x="1300734" y="306197"/>
                  </a:lnTo>
                  <a:lnTo>
                    <a:pt x="1301750" y="308483"/>
                  </a:lnTo>
                  <a:lnTo>
                    <a:pt x="1298448" y="311531"/>
                  </a:lnTo>
                  <a:lnTo>
                    <a:pt x="1292987" y="315468"/>
                  </a:lnTo>
                  <a:lnTo>
                    <a:pt x="1281430" y="322326"/>
                  </a:lnTo>
                  <a:lnTo>
                    <a:pt x="1278636" y="324104"/>
                  </a:lnTo>
                  <a:lnTo>
                    <a:pt x="1276858" y="325628"/>
                  </a:lnTo>
                  <a:lnTo>
                    <a:pt x="1274927" y="327152"/>
                  </a:lnTo>
                  <a:lnTo>
                    <a:pt x="1274216" y="327787"/>
                  </a:lnTo>
                  <a:lnTo>
                    <a:pt x="1268437" y="345440"/>
                  </a:lnTo>
                  <a:lnTo>
                    <a:pt x="1268603" y="346329"/>
                  </a:lnTo>
                  <a:lnTo>
                    <a:pt x="1270000" y="349250"/>
                  </a:lnTo>
                  <a:lnTo>
                    <a:pt x="1272159" y="354330"/>
                  </a:lnTo>
                  <a:lnTo>
                    <a:pt x="1275715" y="357632"/>
                  </a:lnTo>
                  <a:lnTo>
                    <a:pt x="1285748" y="360934"/>
                  </a:lnTo>
                  <a:lnTo>
                    <a:pt x="1291463" y="360172"/>
                  </a:lnTo>
                  <a:lnTo>
                    <a:pt x="1316164" y="338836"/>
                  </a:lnTo>
                  <a:lnTo>
                    <a:pt x="1316291" y="338836"/>
                  </a:lnTo>
                  <a:lnTo>
                    <a:pt x="1321562" y="345186"/>
                  </a:lnTo>
                  <a:lnTo>
                    <a:pt x="1331810" y="340614"/>
                  </a:lnTo>
                  <a:lnTo>
                    <a:pt x="1332268" y="340614"/>
                  </a:lnTo>
                  <a:lnTo>
                    <a:pt x="1329817" y="338836"/>
                  </a:lnTo>
                  <a:lnTo>
                    <a:pt x="1327912" y="336804"/>
                  </a:lnTo>
                  <a:lnTo>
                    <a:pt x="1326388" y="334391"/>
                  </a:lnTo>
                  <a:lnTo>
                    <a:pt x="1324864" y="332105"/>
                  </a:lnTo>
                  <a:lnTo>
                    <a:pt x="1321943" y="326263"/>
                  </a:lnTo>
                  <a:lnTo>
                    <a:pt x="1317574" y="316484"/>
                  </a:lnTo>
                  <a:lnTo>
                    <a:pt x="1311884" y="303530"/>
                  </a:lnTo>
                  <a:lnTo>
                    <a:pt x="1309751" y="298704"/>
                  </a:lnTo>
                  <a:lnTo>
                    <a:pt x="1309751" y="327787"/>
                  </a:lnTo>
                  <a:lnTo>
                    <a:pt x="1309751" y="334645"/>
                  </a:lnTo>
                  <a:lnTo>
                    <a:pt x="1308481" y="337947"/>
                  </a:lnTo>
                  <a:lnTo>
                    <a:pt x="1306093" y="341122"/>
                  </a:lnTo>
                  <a:lnTo>
                    <a:pt x="1303909" y="344170"/>
                  </a:lnTo>
                  <a:lnTo>
                    <a:pt x="1300861" y="346583"/>
                  </a:lnTo>
                  <a:lnTo>
                    <a:pt x="1296631" y="348361"/>
                  </a:lnTo>
                  <a:lnTo>
                    <a:pt x="1292987" y="350012"/>
                  </a:lnTo>
                  <a:lnTo>
                    <a:pt x="1289558" y="350520"/>
                  </a:lnTo>
                  <a:lnTo>
                    <a:pt x="1287106" y="349631"/>
                  </a:lnTo>
                  <a:lnTo>
                    <a:pt x="1283843" y="348615"/>
                  </a:lnTo>
                  <a:lnTo>
                    <a:pt x="1281950" y="346964"/>
                  </a:lnTo>
                  <a:lnTo>
                    <a:pt x="1281696" y="346583"/>
                  </a:lnTo>
                  <a:lnTo>
                    <a:pt x="1280121" y="342900"/>
                  </a:lnTo>
                  <a:lnTo>
                    <a:pt x="1280007" y="342646"/>
                  </a:lnTo>
                  <a:lnTo>
                    <a:pt x="1279906" y="342392"/>
                  </a:lnTo>
                  <a:lnTo>
                    <a:pt x="1279779" y="341503"/>
                  </a:lnTo>
                  <a:lnTo>
                    <a:pt x="1279652" y="340614"/>
                  </a:lnTo>
                  <a:lnTo>
                    <a:pt x="1279779" y="339598"/>
                  </a:lnTo>
                  <a:lnTo>
                    <a:pt x="1279880" y="338836"/>
                  </a:lnTo>
                  <a:lnTo>
                    <a:pt x="1280007" y="337947"/>
                  </a:lnTo>
                  <a:lnTo>
                    <a:pt x="1280083" y="337312"/>
                  </a:lnTo>
                  <a:lnTo>
                    <a:pt x="1290231" y="327787"/>
                  </a:lnTo>
                  <a:lnTo>
                    <a:pt x="1297305" y="323342"/>
                  </a:lnTo>
                  <a:lnTo>
                    <a:pt x="1302258" y="319532"/>
                  </a:lnTo>
                  <a:lnTo>
                    <a:pt x="1305306" y="316484"/>
                  </a:lnTo>
                  <a:lnTo>
                    <a:pt x="1306957" y="320167"/>
                  </a:lnTo>
                  <a:lnTo>
                    <a:pt x="1308747" y="324104"/>
                  </a:lnTo>
                  <a:lnTo>
                    <a:pt x="1308862" y="324358"/>
                  </a:lnTo>
                  <a:lnTo>
                    <a:pt x="1308989" y="324612"/>
                  </a:lnTo>
                  <a:lnTo>
                    <a:pt x="1309751" y="327787"/>
                  </a:lnTo>
                  <a:lnTo>
                    <a:pt x="1309751" y="298704"/>
                  </a:lnTo>
                  <a:lnTo>
                    <a:pt x="1308989" y="297180"/>
                  </a:lnTo>
                  <a:lnTo>
                    <a:pt x="1308227" y="295656"/>
                  </a:lnTo>
                  <a:lnTo>
                    <a:pt x="1305179" y="291592"/>
                  </a:lnTo>
                  <a:lnTo>
                    <a:pt x="1303147" y="289814"/>
                  </a:lnTo>
                  <a:lnTo>
                    <a:pt x="1300861" y="288671"/>
                  </a:lnTo>
                  <a:lnTo>
                    <a:pt x="1298448" y="287528"/>
                  </a:lnTo>
                  <a:lnTo>
                    <a:pt x="1321828" y="287528"/>
                  </a:lnTo>
                  <a:lnTo>
                    <a:pt x="1361681" y="327787"/>
                  </a:lnTo>
                  <a:lnTo>
                    <a:pt x="1361757" y="331343"/>
                  </a:lnTo>
                  <a:lnTo>
                    <a:pt x="1361973" y="334010"/>
                  </a:lnTo>
                  <a:lnTo>
                    <a:pt x="1361909" y="339598"/>
                  </a:lnTo>
                  <a:lnTo>
                    <a:pt x="1361757" y="340614"/>
                  </a:lnTo>
                  <a:lnTo>
                    <a:pt x="1361694" y="341122"/>
                  </a:lnTo>
                  <a:lnTo>
                    <a:pt x="1361160" y="342392"/>
                  </a:lnTo>
                  <a:lnTo>
                    <a:pt x="1361059" y="342646"/>
                  </a:lnTo>
                  <a:lnTo>
                    <a:pt x="1359027" y="345440"/>
                  </a:lnTo>
                  <a:lnTo>
                    <a:pt x="1357376" y="346583"/>
                  </a:lnTo>
                  <a:lnTo>
                    <a:pt x="1355090" y="347599"/>
                  </a:lnTo>
                  <a:lnTo>
                    <a:pt x="1353439" y="348361"/>
                  </a:lnTo>
                  <a:lnTo>
                    <a:pt x="1351407" y="348869"/>
                  </a:lnTo>
                  <a:lnTo>
                    <a:pt x="1348867" y="349250"/>
                  </a:lnTo>
                  <a:lnTo>
                    <a:pt x="1354328" y="358267"/>
                  </a:lnTo>
                  <a:lnTo>
                    <a:pt x="1368679" y="350520"/>
                  </a:lnTo>
                  <a:lnTo>
                    <a:pt x="1370330" y="347980"/>
                  </a:lnTo>
                  <a:lnTo>
                    <a:pt x="1371346" y="344551"/>
                  </a:lnTo>
                  <a:close/>
                </a:path>
                <a:path w="1438910" h="426719">
                  <a:moveTo>
                    <a:pt x="1438529" y="279908"/>
                  </a:moveTo>
                  <a:lnTo>
                    <a:pt x="1438313" y="277876"/>
                  </a:lnTo>
                  <a:lnTo>
                    <a:pt x="1438198" y="276733"/>
                  </a:lnTo>
                  <a:lnTo>
                    <a:pt x="1438160" y="276352"/>
                  </a:lnTo>
                  <a:lnTo>
                    <a:pt x="1437906" y="275717"/>
                  </a:lnTo>
                  <a:lnTo>
                    <a:pt x="1437208" y="274193"/>
                  </a:lnTo>
                  <a:lnTo>
                    <a:pt x="1435100" y="269494"/>
                  </a:lnTo>
                  <a:lnTo>
                    <a:pt x="1432941" y="266954"/>
                  </a:lnTo>
                  <a:lnTo>
                    <a:pt x="1432115" y="266446"/>
                  </a:lnTo>
                  <a:lnTo>
                    <a:pt x="1431709" y="266192"/>
                  </a:lnTo>
                  <a:lnTo>
                    <a:pt x="1430274" y="265303"/>
                  </a:lnTo>
                  <a:lnTo>
                    <a:pt x="1427734" y="263652"/>
                  </a:lnTo>
                  <a:lnTo>
                    <a:pt x="1425194" y="263017"/>
                  </a:lnTo>
                  <a:lnTo>
                    <a:pt x="1417828" y="263017"/>
                  </a:lnTo>
                  <a:lnTo>
                    <a:pt x="1412240" y="263652"/>
                  </a:lnTo>
                  <a:lnTo>
                    <a:pt x="1398524" y="265811"/>
                  </a:lnTo>
                  <a:lnTo>
                    <a:pt x="1395222" y="266192"/>
                  </a:lnTo>
                  <a:lnTo>
                    <a:pt x="1393952" y="266319"/>
                  </a:lnTo>
                  <a:lnTo>
                    <a:pt x="1392682" y="266446"/>
                  </a:lnTo>
                  <a:lnTo>
                    <a:pt x="1391920" y="266446"/>
                  </a:lnTo>
                  <a:lnTo>
                    <a:pt x="1390815" y="266192"/>
                  </a:lnTo>
                  <a:lnTo>
                    <a:pt x="1390497" y="266192"/>
                  </a:lnTo>
                  <a:lnTo>
                    <a:pt x="1388872" y="265303"/>
                  </a:lnTo>
                  <a:lnTo>
                    <a:pt x="1387602" y="264668"/>
                  </a:lnTo>
                  <a:lnTo>
                    <a:pt x="1386713" y="263652"/>
                  </a:lnTo>
                  <a:lnTo>
                    <a:pt x="1386141" y="262509"/>
                  </a:lnTo>
                  <a:lnTo>
                    <a:pt x="1385189" y="260223"/>
                  </a:lnTo>
                  <a:lnTo>
                    <a:pt x="1385316" y="258064"/>
                  </a:lnTo>
                  <a:lnTo>
                    <a:pt x="1386713" y="255524"/>
                  </a:lnTo>
                  <a:lnTo>
                    <a:pt x="1387983" y="253111"/>
                  </a:lnTo>
                  <a:lnTo>
                    <a:pt x="1390904" y="250952"/>
                  </a:lnTo>
                  <a:lnTo>
                    <a:pt x="1399540" y="247015"/>
                  </a:lnTo>
                  <a:lnTo>
                    <a:pt x="1402969" y="246634"/>
                  </a:lnTo>
                  <a:lnTo>
                    <a:pt x="1405890" y="247396"/>
                  </a:lnTo>
                  <a:lnTo>
                    <a:pt x="1408938" y="248158"/>
                  </a:lnTo>
                  <a:lnTo>
                    <a:pt x="1411224" y="249936"/>
                  </a:lnTo>
                  <a:lnTo>
                    <a:pt x="1413129" y="252857"/>
                  </a:lnTo>
                  <a:lnTo>
                    <a:pt x="1422400" y="247015"/>
                  </a:lnTo>
                  <a:lnTo>
                    <a:pt x="1422146" y="246634"/>
                  </a:lnTo>
                  <a:lnTo>
                    <a:pt x="1420114" y="243459"/>
                  </a:lnTo>
                  <a:lnTo>
                    <a:pt x="1417447" y="240919"/>
                  </a:lnTo>
                  <a:lnTo>
                    <a:pt x="1414780" y="239268"/>
                  </a:lnTo>
                  <a:lnTo>
                    <a:pt x="1412113" y="237744"/>
                  </a:lnTo>
                  <a:lnTo>
                    <a:pt x="1408684" y="237109"/>
                  </a:lnTo>
                  <a:lnTo>
                    <a:pt x="1402397" y="237490"/>
                  </a:lnTo>
                  <a:lnTo>
                    <a:pt x="1400302" y="237490"/>
                  </a:lnTo>
                  <a:lnTo>
                    <a:pt x="1377823" y="251714"/>
                  </a:lnTo>
                  <a:lnTo>
                    <a:pt x="1376299" y="254254"/>
                  </a:lnTo>
                  <a:lnTo>
                    <a:pt x="1375537" y="256794"/>
                  </a:lnTo>
                  <a:lnTo>
                    <a:pt x="1375283" y="259715"/>
                  </a:lnTo>
                  <a:lnTo>
                    <a:pt x="1375371" y="263652"/>
                  </a:lnTo>
                  <a:lnTo>
                    <a:pt x="1382649" y="274955"/>
                  </a:lnTo>
                  <a:lnTo>
                    <a:pt x="1385189" y="276733"/>
                  </a:lnTo>
                  <a:lnTo>
                    <a:pt x="1389100" y="277876"/>
                  </a:lnTo>
                  <a:lnTo>
                    <a:pt x="1395222" y="277876"/>
                  </a:lnTo>
                  <a:lnTo>
                    <a:pt x="1401064" y="277114"/>
                  </a:lnTo>
                  <a:lnTo>
                    <a:pt x="1415542" y="274701"/>
                  </a:lnTo>
                  <a:lnTo>
                    <a:pt x="1419479" y="274193"/>
                  </a:lnTo>
                  <a:lnTo>
                    <a:pt x="1421841" y="274701"/>
                  </a:lnTo>
                  <a:lnTo>
                    <a:pt x="1422095" y="274701"/>
                  </a:lnTo>
                  <a:lnTo>
                    <a:pt x="1423797" y="274955"/>
                  </a:lnTo>
                  <a:lnTo>
                    <a:pt x="1425702" y="276352"/>
                  </a:lnTo>
                  <a:lnTo>
                    <a:pt x="1427861" y="281178"/>
                  </a:lnTo>
                  <a:lnTo>
                    <a:pt x="1427734" y="283845"/>
                  </a:lnTo>
                  <a:lnTo>
                    <a:pt x="1426210" y="286766"/>
                  </a:lnTo>
                  <a:lnTo>
                    <a:pt x="1424813" y="289687"/>
                  </a:lnTo>
                  <a:lnTo>
                    <a:pt x="1421765" y="292227"/>
                  </a:lnTo>
                  <a:lnTo>
                    <a:pt x="1417193" y="294259"/>
                  </a:lnTo>
                  <a:lnTo>
                    <a:pt x="1412494" y="296291"/>
                  </a:lnTo>
                  <a:lnTo>
                    <a:pt x="1408430" y="296926"/>
                  </a:lnTo>
                  <a:lnTo>
                    <a:pt x="1401318" y="294894"/>
                  </a:lnTo>
                  <a:lnTo>
                    <a:pt x="1398397" y="292481"/>
                  </a:lnTo>
                  <a:lnTo>
                    <a:pt x="1396111" y="288671"/>
                  </a:lnTo>
                  <a:lnTo>
                    <a:pt x="1386713" y="294767"/>
                  </a:lnTo>
                  <a:lnTo>
                    <a:pt x="1390650" y="300609"/>
                  </a:lnTo>
                  <a:lnTo>
                    <a:pt x="1395476" y="304292"/>
                  </a:lnTo>
                  <a:lnTo>
                    <a:pt x="1406525" y="307086"/>
                  </a:lnTo>
                  <a:lnTo>
                    <a:pt x="1413129" y="306070"/>
                  </a:lnTo>
                  <a:lnTo>
                    <a:pt x="1420876" y="302641"/>
                  </a:lnTo>
                  <a:lnTo>
                    <a:pt x="1425295" y="300609"/>
                  </a:lnTo>
                  <a:lnTo>
                    <a:pt x="1429512" y="297815"/>
                  </a:lnTo>
                  <a:lnTo>
                    <a:pt x="1430286" y="296926"/>
                  </a:lnTo>
                  <a:lnTo>
                    <a:pt x="1432433" y="294513"/>
                  </a:lnTo>
                  <a:lnTo>
                    <a:pt x="1435481" y="291211"/>
                  </a:lnTo>
                  <a:lnTo>
                    <a:pt x="1437259" y="287655"/>
                  </a:lnTo>
                  <a:lnTo>
                    <a:pt x="1438529" y="279908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879757" y="2752388"/>
            <a:ext cx="332676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000080"/>
                </a:solidFill>
                <a:latin typeface="Arial"/>
                <a:cs typeface="Arial"/>
              </a:rPr>
              <a:t>take</a:t>
            </a:r>
            <a:r>
              <a:rPr lang="en-US" sz="1000" spc="-20" dirty="0">
                <a:solidFill>
                  <a:srgbClr val="000080"/>
                </a:solidFill>
                <a:latin typeface="Arial"/>
                <a:cs typeface="Arial"/>
              </a:rPr>
              <a:t>s</a:t>
            </a:r>
            <a:endParaRPr sz="1000" dirty="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5425"/>
              </p:ext>
            </p:extLst>
          </p:nvPr>
        </p:nvGraphicFramePr>
        <p:xfrm>
          <a:off x="3158934" y="1862010"/>
          <a:ext cx="4914260" cy="2307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39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2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924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b="1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Die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ts val="1125"/>
                        </a:lnSpc>
                      </a:pPr>
                      <a:r>
                        <a:rPr sz="1000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80"/>
                      </a:solidFill>
                      <a:prstDash val="solid"/>
                    </a:lnL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ts val="1125"/>
                        </a:lnSpc>
                      </a:pPr>
                      <a:r>
                        <a:rPr sz="10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played</a:t>
                      </a:r>
                      <a:r>
                        <a:rPr sz="10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with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b="1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Monopoly</a:t>
                      </a:r>
                      <a:r>
                        <a:rPr sz="1000" b="1" spc="-4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ts val="1115"/>
                        </a:lnSpc>
                      </a:pPr>
                      <a:r>
                        <a:rPr sz="10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played</a:t>
                      </a:r>
                      <a:r>
                        <a:rPr sz="10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70" marR="1035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Board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016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gridSpan="3"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Count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34290" marR="52705" indent="-12700">
                        <a:lnSpc>
                          <a:spcPct val="150000"/>
                        </a:lnSpc>
                      </a:pPr>
                      <a:r>
                        <a:rPr sz="10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turn </a:t>
                      </a: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using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spc="-5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1065"/>
                        </a:lnSpc>
                      </a:pPr>
                      <a:r>
                        <a:rPr sz="10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2..8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R="1035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lang="en-US"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efine</a:t>
                      </a:r>
                      <a:r>
                        <a:rPr lang="en-US"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 a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  <a:p>
                      <a:pPr marL="55880" indent="17145">
                        <a:lnSpc>
                          <a:spcPts val="1660"/>
                        </a:lnSpc>
                        <a:spcBef>
                          <a:spcPts val="75"/>
                        </a:spcBef>
                      </a:pPr>
                      <a:r>
                        <a:rPr lang="en-US"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location  </a:t>
                      </a:r>
                      <a:r>
                        <a:rPr lang="en-US" sz="10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Player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94030">
                        <a:lnSpc>
                          <a:spcPts val="1125"/>
                        </a:lnSpc>
                      </a:pP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represents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Piece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ts val="1010"/>
                        </a:lnSpc>
                      </a:pPr>
                      <a:r>
                        <a:rPr sz="10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0..8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9050">
                      <a:solidFill>
                        <a:srgbClr val="000080"/>
                      </a:solidFill>
                      <a:prstDash val="solid"/>
                    </a:lnL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ts val="1200"/>
                        </a:lnSpc>
                      </a:pPr>
                      <a:r>
                        <a:rPr sz="10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70" marR="1035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Square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195" marR="10350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495031" y="4029455"/>
            <a:ext cx="116205" cy="332740"/>
          </a:xfrm>
          <a:custGeom>
            <a:avLst/>
            <a:gdLst/>
            <a:ahLst/>
            <a:cxnLst/>
            <a:rect l="l" t="t" r="r" b="b"/>
            <a:pathLst>
              <a:path w="116204" h="332739">
                <a:moveTo>
                  <a:pt x="0" y="332232"/>
                </a:moveTo>
                <a:lnTo>
                  <a:pt x="57912" y="0"/>
                </a:lnTo>
                <a:lnTo>
                  <a:pt x="115824" y="332232"/>
                </a:lnTo>
                <a:lnTo>
                  <a:pt x="0" y="332232"/>
                </a:lnTo>
                <a:close/>
              </a:path>
            </a:pathLst>
          </a:custGeom>
          <a:ln w="158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249606" y="4353750"/>
          <a:ext cx="2592070" cy="62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Utility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000" b="1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Jail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28575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5"/>
              </a:spcBef>
            </a:pPr>
            <a:r>
              <a:rPr dirty="0"/>
              <a:t>Domain</a:t>
            </a:r>
            <a:r>
              <a:rPr spc="-4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continues</a:t>
            </a:r>
            <a:r>
              <a:rPr spc="-50" dirty="0"/>
              <a:t> </a:t>
            </a:r>
            <a:r>
              <a:rPr dirty="0"/>
              <a:t>through</a:t>
            </a:r>
            <a:r>
              <a:rPr spc="-4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project.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domain</a:t>
            </a:r>
            <a:r>
              <a:rPr spc="-3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dirty="0"/>
              <a:t>continues</a:t>
            </a:r>
            <a:r>
              <a:rPr spc="-1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evolve</a:t>
            </a:r>
            <a:r>
              <a:rPr spc="-5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dirty="0"/>
              <a:t>you</a:t>
            </a:r>
            <a:r>
              <a:rPr spc="-55" dirty="0"/>
              <a:t> </a:t>
            </a:r>
            <a:r>
              <a:rPr dirty="0"/>
              <a:t>learn</a:t>
            </a:r>
            <a:r>
              <a:rPr spc="-55" dirty="0"/>
              <a:t> </a:t>
            </a:r>
            <a:r>
              <a:rPr dirty="0"/>
              <a:t>more</a:t>
            </a:r>
            <a:r>
              <a:rPr spc="-55" dirty="0"/>
              <a:t> </a:t>
            </a:r>
            <a:r>
              <a:rPr dirty="0"/>
              <a:t>about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project.</a:t>
            </a: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Working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project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gives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different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understanding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domain.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features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change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understanding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domain.</a:t>
            </a:r>
            <a:endParaRPr sz="2400">
              <a:latin typeface="Calibri"/>
              <a:cs typeface="Calibri"/>
            </a:endParaRPr>
          </a:p>
          <a:p>
            <a:pPr marL="473075" marR="131445" lvl="1" indent="-226060">
              <a:lnSpc>
                <a:spcPct val="100000"/>
              </a:lnSpc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stories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refined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during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backlog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refinement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more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details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may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out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about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domain.</a:t>
            </a:r>
            <a:endParaRPr sz="2400">
              <a:latin typeface="Calibri"/>
              <a:cs typeface="Calibri"/>
            </a:endParaRPr>
          </a:p>
          <a:p>
            <a:pPr marL="241300" marR="803910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dirty="0"/>
              <a:t>Keep</a:t>
            </a:r>
            <a:r>
              <a:rPr spc="-45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dirty="0"/>
              <a:t>model</a:t>
            </a:r>
            <a:r>
              <a:rPr spc="-30" dirty="0"/>
              <a:t> </a:t>
            </a:r>
            <a:r>
              <a:rPr spc="-25" dirty="0"/>
              <a:t>up-</a:t>
            </a:r>
            <a:r>
              <a:rPr spc="-20" dirty="0"/>
              <a:t>to-</a:t>
            </a:r>
            <a:r>
              <a:rPr dirty="0"/>
              <a:t>date</a:t>
            </a:r>
            <a:r>
              <a:rPr spc="10" dirty="0"/>
              <a:t> </a:t>
            </a:r>
            <a:r>
              <a:rPr dirty="0"/>
              <a:t>so</a:t>
            </a:r>
            <a:r>
              <a:rPr spc="-4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always</a:t>
            </a:r>
            <a:r>
              <a:rPr spc="-5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common 	</a:t>
            </a:r>
            <a:r>
              <a:rPr dirty="0"/>
              <a:t>understanding</a:t>
            </a:r>
            <a:r>
              <a:rPr spc="-45" dirty="0"/>
              <a:t> </a:t>
            </a:r>
            <a:r>
              <a:rPr dirty="0"/>
              <a:t>between</a:t>
            </a:r>
            <a:r>
              <a:rPr spc="-80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development</a:t>
            </a:r>
            <a:r>
              <a:rPr spc="-75" dirty="0"/>
              <a:t> </a:t>
            </a:r>
            <a:r>
              <a:rPr dirty="0"/>
              <a:t>team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Product</a:t>
            </a:r>
            <a:r>
              <a:rPr spc="-50" dirty="0"/>
              <a:t> </a:t>
            </a:r>
            <a:r>
              <a:rPr spc="-10" dirty="0"/>
              <a:t>Owners.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238" y="65051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domain</a:t>
            </a:r>
            <a:r>
              <a:rPr spc="-4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35" dirty="0"/>
              <a:t> </a:t>
            </a:r>
            <a:r>
              <a:rPr dirty="0"/>
              <a:t>defines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context</a:t>
            </a:r>
            <a:r>
              <a:rPr spc="-1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software</a:t>
            </a:r>
            <a:r>
              <a:rPr spc="-40" dirty="0"/>
              <a:t> </a:t>
            </a:r>
            <a:r>
              <a:rPr spc="-10" dirty="0"/>
              <a:t>operates.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680700" cy="3977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referred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application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domain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Retail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sales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Banking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Customer</a:t>
            </a:r>
            <a:r>
              <a:rPr sz="2400" b="1" i="1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contact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Checkers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playing</a:t>
            </a:r>
            <a:endParaRPr sz="240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domain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ubiquitous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system's 	</a:t>
            </a:r>
            <a:r>
              <a:rPr sz="2800" dirty="0">
                <a:latin typeface="Calibri"/>
                <a:cs typeface="Calibri"/>
              </a:rPr>
              <a:t>experts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daily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basis.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entities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Associations/relationships</a:t>
            </a:r>
            <a:r>
              <a:rPr sz="2400" b="1" i="1" spc="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entities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65051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Domain</a:t>
            </a:r>
            <a:r>
              <a:rPr spc="-55" dirty="0"/>
              <a:t> </a:t>
            </a:r>
            <a:r>
              <a:rPr dirty="0"/>
              <a:t>analysis</a:t>
            </a:r>
            <a:r>
              <a:rPr spc="-15" dirty="0"/>
              <a:t> </a:t>
            </a:r>
            <a:r>
              <a:rPr dirty="0"/>
              <a:t>provides</a:t>
            </a:r>
            <a:r>
              <a:rPr spc="-60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understanding</a:t>
            </a:r>
            <a:r>
              <a:rPr spc="-6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application </a:t>
            </a:r>
            <a:r>
              <a:rPr dirty="0"/>
              <a:t>problem</a:t>
            </a:r>
            <a:r>
              <a:rPr spc="-55" dirty="0"/>
              <a:t> </a:t>
            </a:r>
            <a:r>
              <a:rPr spc="-10" dirty="0"/>
              <a:t>space.</a:t>
            </a:r>
          </a:p>
        </p:txBody>
      </p:sp>
      <p:sp>
        <p:nvSpPr>
          <p:cNvPr id="3" name="object 3"/>
          <p:cNvSpPr/>
          <p:nvPr/>
        </p:nvSpPr>
        <p:spPr>
          <a:xfrm>
            <a:off x="1833734" y="1241816"/>
            <a:ext cx="3189605" cy="1804035"/>
          </a:xfrm>
          <a:custGeom>
            <a:avLst/>
            <a:gdLst/>
            <a:ahLst/>
            <a:cxnLst/>
            <a:rect l="l" t="t" r="r" b="b"/>
            <a:pathLst>
              <a:path w="3189604" h="1804035">
                <a:moveTo>
                  <a:pt x="290213" y="593841"/>
                </a:moveTo>
                <a:lnTo>
                  <a:pt x="285793" y="552122"/>
                </a:lnTo>
                <a:lnTo>
                  <a:pt x="287191" y="511113"/>
                </a:lnTo>
                <a:lnTo>
                  <a:pt x="294147" y="471077"/>
                </a:lnTo>
                <a:lnTo>
                  <a:pt x="306402" y="432276"/>
                </a:lnTo>
                <a:lnTo>
                  <a:pt x="323694" y="394973"/>
                </a:lnTo>
                <a:lnTo>
                  <a:pt x="345764" y="359432"/>
                </a:lnTo>
                <a:lnTo>
                  <a:pt x="372351" y="325914"/>
                </a:lnTo>
                <a:lnTo>
                  <a:pt x="403195" y="294683"/>
                </a:lnTo>
                <a:lnTo>
                  <a:pt x="438035" y="266002"/>
                </a:lnTo>
                <a:lnTo>
                  <a:pt x="476612" y="240132"/>
                </a:lnTo>
                <a:lnTo>
                  <a:pt x="518664" y="217338"/>
                </a:lnTo>
                <a:lnTo>
                  <a:pt x="563932" y="197882"/>
                </a:lnTo>
                <a:lnTo>
                  <a:pt x="612155" y="182026"/>
                </a:lnTo>
                <a:lnTo>
                  <a:pt x="663073" y="170034"/>
                </a:lnTo>
                <a:lnTo>
                  <a:pt x="716425" y="162168"/>
                </a:lnTo>
                <a:lnTo>
                  <a:pt x="771736" y="158779"/>
                </a:lnTo>
                <a:lnTo>
                  <a:pt x="826845" y="160118"/>
                </a:lnTo>
                <a:lnTo>
                  <a:pt x="881255" y="166105"/>
                </a:lnTo>
                <a:lnTo>
                  <a:pt x="934470" y="176665"/>
                </a:lnTo>
                <a:lnTo>
                  <a:pt x="985992" y="191719"/>
                </a:lnTo>
                <a:lnTo>
                  <a:pt x="1035322" y="211190"/>
                </a:lnTo>
                <a:lnTo>
                  <a:pt x="1063517" y="176166"/>
                </a:lnTo>
                <a:lnTo>
                  <a:pt x="1096750" y="145107"/>
                </a:lnTo>
                <a:lnTo>
                  <a:pt x="1134390" y="118165"/>
                </a:lnTo>
                <a:lnTo>
                  <a:pt x="1175803" y="95489"/>
                </a:lnTo>
                <a:lnTo>
                  <a:pt x="1220356" y="77229"/>
                </a:lnTo>
                <a:lnTo>
                  <a:pt x="1267415" y="63537"/>
                </a:lnTo>
                <a:lnTo>
                  <a:pt x="1316347" y="54562"/>
                </a:lnTo>
                <a:lnTo>
                  <a:pt x="1366520" y="50455"/>
                </a:lnTo>
                <a:lnTo>
                  <a:pt x="1417299" y="51367"/>
                </a:lnTo>
                <a:lnTo>
                  <a:pt x="1468051" y="57447"/>
                </a:lnTo>
                <a:lnTo>
                  <a:pt x="1518144" y="68846"/>
                </a:lnTo>
                <a:lnTo>
                  <a:pt x="1566944" y="85714"/>
                </a:lnTo>
                <a:lnTo>
                  <a:pt x="1615141" y="108987"/>
                </a:lnTo>
                <a:lnTo>
                  <a:pt x="1658384" y="137403"/>
                </a:lnTo>
                <a:lnTo>
                  <a:pt x="1685463" y="102824"/>
                </a:lnTo>
                <a:lnTo>
                  <a:pt x="1718482" y="72847"/>
                </a:lnTo>
                <a:lnTo>
                  <a:pt x="1756554" y="47701"/>
                </a:lnTo>
                <a:lnTo>
                  <a:pt x="1798793" y="27614"/>
                </a:lnTo>
                <a:lnTo>
                  <a:pt x="1844312" y="12816"/>
                </a:lnTo>
                <a:lnTo>
                  <a:pt x="1892224" y="3535"/>
                </a:lnTo>
                <a:lnTo>
                  <a:pt x="1941641" y="0"/>
                </a:lnTo>
                <a:lnTo>
                  <a:pt x="1991677" y="2438"/>
                </a:lnTo>
                <a:lnTo>
                  <a:pt x="2041445" y="11079"/>
                </a:lnTo>
                <a:lnTo>
                  <a:pt x="2090057" y="26151"/>
                </a:lnTo>
                <a:lnTo>
                  <a:pt x="2151478" y="56949"/>
                </a:lnTo>
                <a:lnTo>
                  <a:pt x="2202325" y="97652"/>
                </a:lnTo>
                <a:lnTo>
                  <a:pt x="2239505" y="68557"/>
                </a:lnTo>
                <a:lnTo>
                  <a:pt x="2280766" y="44549"/>
                </a:lnTo>
                <a:lnTo>
                  <a:pt x="2325328" y="25679"/>
                </a:lnTo>
                <a:lnTo>
                  <a:pt x="2372411" y="11996"/>
                </a:lnTo>
                <a:lnTo>
                  <a:pt x="2421234" y="3550"/>
                </a:lnTo>
                <a:lnTo>
                  <a:pt x="2471017" y="392"/>
                </a:lnTo>
                <a:lnTo>
                  <a:pt x="2520980" y="2570"/>
                </a:lnTo>
                <a:lnTo>
                  <a:pt x="2570342" y="10135"/>
                </a:lnTo>
                <a:lnTo>
                  <a:pt x="2618324" y="23137"/>
                </a:lnTo>
                <a:lnTo>
                  <a:pt x="2664144" y="41624"/>
                </a:lnTo>
                <a:lnTo>
                  <a:pt x="2707023" y="65648"/>
                </a:lnTo>
                <a:lnTo>
                  <a:pt x="2750578" y="99456"/>
                </a:lnTo>
                <a:lnTo>
                  <a:pt x="2785716" y="138181"/>
                </a:lnTo>
                <a:lnTo>
                  <a:pt x="2811733" y="180931"/>
                </a:lnTo>
                <a:lnTo>
                  <a:pt x="2827927" y="226811"/>
                </a:lnTo>
                <a:lnTo>
                  <a:pt x="2878469" y="240313"/>
                </a:lnTo>
                <a:lnTo>
                  <a:pt x="2925099" y="258487"/>
                </a:lnTo>
                <a:lnTo>
                  <a:pt x="2967490" y="280890"/>
                </a:lnTo>
                <a:lnTo>
                  <a:pt x="3005313" y="307075"/>
                </a:lnTo>
                <a:lnTo>
                  <a:pt x="3038240" y="336600"/>
                </a:lnTo>
                <a:lnTo>
                  <a:pt x="3065941" y="369020"/>
                </a:lnTo>
                <a:lnTo>
                  <a:pt x="3088089" y="403889"/>
                </a:lnTo>
                <a:lnTo>
                  <a:pt x="3104355" y="440764"/>
                </a:lnTo>
                <a:lnTo>
                  <a:pt x="3114410" y="479200"/>
                </a:lnTo>
                <a:lnTo>
                  <a:pt x="3117925" y="518753"/>
                </a:lnTo>
                <a:lnTo>
                  <a:pt x="3114573" y="558977"/>
                </a:lnTo>
                <a:lnTo>
                  <a:pt x="3104025" y="599429"/>
                </a:lnTo>
                <a:lnTo>
                  <a:pt x="3085991" y="639307"/>
                </a:lnTo>
                <a:lnTo>
                  <a:pt x="3116816" y="673932"/>
                </a:lnTo>
                <a:lnTo>
                  <a:pt x="3142119" y="710175"/>
                </a:lnTo>
                <a:lnTo>
                  <a:pt x="3161956" y="747707"/>
                </a:lnTo>
                <a:lnTo>
                  <a:pt x="3176383" y="786200"/>
                </a:lnTo>
                <a:lnTo>
                  <a:pt x="3185456" y="825325"/>
                </a:lnTo>
                <a:lnTo>
                  <a:pt x="3189231" y="864752"/>
                </a:lnTo>
                <a:lnTo>
                  <a:pt x="3187765" y="904152"/>
                </a:lnTo>
                <a:lnTo>
                  <a:pt x="3181112" y="943197"/>
                </a:lnTo>
                <a:lnTo>
                  <a:pt x="3169330" y="981558"/>
                </a:lnTo>
                <a:lnTo>
                  <a:pt x="3152473" y="1018906"/>
                </a:lnTo>
                <a:lnTo>
                  <a:pt x="3130599" y="1054911"/>
                </a:lnTo>
                <a:lnTo>
                  <a:pt x="3103763" y="1089245"/>
                </a:lnTo>
                <a:lnTo>
                  <a:pt x="3072021" y="1121579"/>
                </a:lnTo>
                <a:lnTo>
                  <a:pt x="3035429" y="1151584"/>
                </a:lnTo>
                <a:lnTo>
                  <a:pt x="2994043" y="1178930"/>
                </a:lnTo>
                <a:lnTo>
                  <a:pt x="2951783" y="1201360"/>
                </a:lnTo>
                <a:lnTo>
                  <a:pt x="2906931" y="1220259"/>
                </a:lnTo>
                <a:lnTo>
                  <a:pt x="2859855" y="1235513"/>
                </a:lnTo>
                <a:lnTo>
                  <a:pt x="2810919" y="1247006"/>
                </a:lnTo>
                <a:lnTo>
                  <a:pt x="2760490" y="1254622"/>
                </a:lnTo>
                <a:lnTo>
                  <a:pt x="2756736" y="1295792"/>
                </a:lnTo>
                <a:lnTo>
                  <a:pt x="2746621" y="1335393"/>
                </a:lnTo>
                <a:lnTo>
                  <a:pt x="2730547" y="1373122"/>
                </a:lnTo>
                <a:lnTo>
                  <a:pt x="2708917" y="1408672"/>
                </a:lnTo>
                <a:lnTo>
                  <a:pt x="2682133" y="1441740"/>
                </a:lnTo>
                <a:lnTo>
                  <a:pt x="2650597" y="1472018"/>
                </a:lnTo>
                <a:lnTo>
                  <a:pt x="2614712" y="1499203"/>
                </a:lnTo>
                <a:lnTo>
                  <a:pt x="2574880" y="1522989"/>
                </a:lnTo>
                <a:lnTo>
                  <a:pt x="2531503" y="1543070"/>
                </a:lnTo>
                <a:lnTo>
                  <a:pt x="2484984" y="1559143"/>
                </a:lnTo>
                <a:lnTo>
                  <a:pt x="2435724" y="1570900"/>
                </a:lnTo>
                <a:lnTo>
                  <a:pt x="2384128" y="1578038"/>
                </a:lnTo>
                <a:lnTo>
                  <a:pt x="2330595" y="1580250"/>
                </a:lnTo>
                <a:lnTo>
                  <a:pt x="2283632" y="1578011"/>
                </a:lnTo>
                <a:lnTo>
                  <a:pt x="2237497" y="1571816"/>
                </a:lnTo>
                <a:lnTo>
                  <a:pt x="2192594" y="1561761"/>
                </a:lnTo>
                <a:lnTo>
                  <a:pt x="2149325" y="1547946"/>
                </a:lnTo>
                <a:lnTo>
                  <a:pt x="2108091" y="1530466"/>
                </a:lnTo>
                <a:lnTo>
                  <a:pt x="2090890" y="1567533"/>
                </a:lnTo>
                <a:lnTo>
                  <a:pt x="2069354" y="1602398"/>
                </a:lnTo>
                <a:lnTo>
                  <a:pt x="2043795" y="1634934"/>
                </a:lnTo>
                <a:lnTo>
                  <a:pt x="2014526" y="1665011"/>
                </a:lnTo>
                <a:lnTo>
                  <a:pt x="1981859" y="1692500"/>
                </a:lnTo>
                <a:lnTo>
                  <a:pt x="1946105" y="1717271"/>
                </a:lnTo>
                <a:lnTo>
                  <a:pt x="1907576" y="1739196"/>
                </a:lnTo>
                <a:lnTo>
                  <a:pt x="1866585" y="1758146"/>
                </a:lnTo>
                <a:lnTo>
                  <a:pt x="1823443" y="1773991"/>
                </a:lnTo>
                <a:lnTo>
                  <a:pt x="1778463" y="1786602"/>
                </a:lnTo>
                <a:lnTo>
                  <a:pt x="1731956" y="1795851"/>
                </a:lnTo>
                <a:lnTo>
                  <a:pt x="1684235" y="1801607"/>
                </a:lnTo>
                <a:lnTo>
                  <a:pt x="1635611" y="1803743"/>
                </a:lnTo>
                <a:lnTo>
                  <a:pt x="1586396" y="1802129"/>
                </a:lnTo>
                <a:lnTo>
                  <a:pt x="1536902" y="1796635"/>
                </a:lnTo>
                <a:lnTo>
                  <a:pt x="1487442" y="1787133"/>
                </a:lnTo>
                <a:lnTo>
                  <a:pt x="1433595" y="1771885"/>
                </a:lnTo>
                <a:lnTo>
                  <a:pt x="1382714" y="1752095"/>
                </a:lnTo>
                <a:lnTo>
                  <a:pt x="1335249" y="1728031"/>
                </a:lnTo>
                <a:lnTo>
                  <a:pt x="1291646" y="1699955"/>
                </a:lnTo>
                <a:lnTo>
                  <a:pt x="1252354" y="1668133"/>
                </a:lnTo>
                <a:lnTo>
                  <a:pt x="1217821" y="1632828"/>
                </a:lnTo>
                <a:lnTo>
                  <a:pt x="1172210" y="1651905"/>
                </a:lnTo>
                <a:lnTo>
                  <a:pt x="1125389" y="1667471"/>
                </a:lnTo>
                <a:lnTo>
                  <a:pt x="1077636" y="1679580"/>
                </a:lnTo>
                <a:lnTo>
                  <a:pt x="1029224" y="1688285"/>
                </a:lnTo>
                <a:lnTo>
                  <a:pt x="980431" y="1693638"/>
                </a:lnTo>
                <a:lnTo>
                  <a:pt x="931530" y="1695693"/>
                </a:lnTo>
                <a:lnTo>
                  <a:pt x="882798" y="1694503"/>
                </a:lnTo>
                <a:lnTo>
                  <a:pt x="834511" y="1690119"/>
                </a:lnTo>
                <a:lnTo>
                  <a:pt x="786942" y="1682596"/>
                </a:lnTo>
                <a:lnTo>
                  <a:pt x="740368" y="1671987"/>
                </a:lnTo>
                <a:lnTo>
                  <a:pt x="695065" y="1658343"/>
                </a:lnTo>
                <a:lnTo>
                  <a:pt x="651307" y="1641718"/>
                </a:lnTo>
                <a:lnTo>
                  <a:pt x="609371" y="1622166"/>
                </a:lnTo>
                <a:lnTo>
                  <a:pt x="569531" y="1599738"/>
                </a:lnTo>
                <a:lnTo>
                  <a:pt x="532062" y="1574488"/>
                </a:lnTo>
                <a:lnTo>
                  <a:pt x="497242" y="1546468"/>
                </a:lnTo>
                <a:lnTo>
                  <a:pt x="465344" y="1515733"/>
                </a:lnTo>
                <a:lnTo>
                  <a:pt x="436644" y="1482333"/>
                </a:lnTo>
                <a:lnTo>
                  <a:pt x="432707" y="1477126"/>
                </a:lnTo>
                <a:lnTo>
                  <a:pt x="430675" y="1474459"/>
                </a:lnTo>
                <a:lnTo>
                  <a:pt x="378410" y="1475913"/>
                </a:lnTo>
                <a:lnTo>
                  <a:pt x="327871" y="1471045"/>
                </a:lnTo>
                <a:lnTo>
                  <a:pt x="279794" y="1460300"/>
                </a:lnTo>
                <a:lnTo>
                  <a:pt x="234912" y="1444124"/>
                </a:lnTo>
                <a:lnTo>
                  <a:pt x="193963" y="1422961"/>
                </a:lnTo>
                <a:lnTo>
                  <a:pt x="157681" y="1397257"/>
                </a:lnTo>
                <a:lnTo>
                  <a:pt x="126802" y="1367456"/>
                </a:lnTo>
                <a:lnTo>
                  <a:pt x="102060" y="1334003"/>
                </a:lnTo>
                <a:lnTo>
                  <a:pt x="84192" y="1297345"/>
                </a:lnTo>
                <a:lnTo>
                  <a:pt x="73932" y="1257924"/>
                </a:lnTo>
                <a:lnTo>
                  <a:pt x="72280" y="1214720"/>
                </a:lnTo>
                <a:lnTo>
                  <a:pt x="80315" y="1172436"/>
                </a:lnTo>
                <a:lnTo>
                  <a:pt x="97634" y="1131993"/>
                </a:lnTo>
                <a:lnTo>
                  <a:pt x="123834" y="1094312"/>
                </a:lnTo>
                <a:lnTo>
                  <a:pt x="158514" y="1060312"/>
                </a:lnTo>
                <a:lnTo>
                  <a:pt x="111437" y="1034334"/>
                </a:lnTo>
                <a:lnTo>
                  <a:pt x="72191" y="1003181"/>
                </a:lnTo>
                <a:lnTo>
                  <a:pt x="41100" y="967814"/>
                </a:lnTo>
                <a:lnTo>
                  <a:pt x="18489" y="929192"/>
                </a:lnTo>
                <a:lnTo>
                  <a:pt x="4681" y="888274"/>
                </a:lnTo>
                <a:lnTo>
                  <a:pt x="0" y="846021"/>
                </a:lnTo>
                <a:lnTo>
                  <a:pt x="4770" y="803391"/>
                </a:lnTo>
                <a:lnTo>
                  <a:pt x="19315" y="761345"/>
                </a:lnTo>
                <a:lnTo>
                  <a:pt x="43960" y="720841"/>
                </a:lnTo>
                <a:lnTo>
                  <a:pt x="72860" y="688732"/>
                </a:lnTo>
                <a:lnTo>
                  <a:pt x="107479" y="660860"/>
                </a:lnTo>
                <a:lnTo>
                  <a:pt x="147037" y="637609"/>
                </a:lnTo>
                <a:lnTo>
                  <a:pt x="190754" y="619364"/>
                </a:lnTo>
                <a:lnTo>
                  <a:pt x="237850" y="606509"/>
                </a:lnTo>
                <a:lnTo>
                  <a:pt x="287546" y="599429"/>
                </a:lnTo>
                <a:lnTo>
                  <a:pt x="290213" y="593841"/>
                </a:lnTo>
                <a:close/>
              </a:path>
              <a:path w="3189604" h="1804035">
                <a:moveTo>
                  <a:pt x="348760" y="1086601"/>
                </a:moveTo>
                <a:lnTo>
                  <a:pt x="299961" y="1086671"/>
                </a:lnTo>
                <a:lnTo>
                  <a:pt x="252018" y="1081061"/>
                </a:lnTo>
                <a:lnTo>
                  <a:pt x="205742" y="1069903"/>
                </a:lnTo>
                <a:lnTo>
                  <a:pt x="161943" y="1053327"/>
                </a:lnTo>
              </a:path>
              <a:path w="3189604" h="1804035">
                <a:moveTo>
                  <a:pt x="513479" y="1450583"/>
                </a:moveTo>
                <a:lnTo>
                  <a:pt x="493612" y="1456102"/>
                </a:lnTo>
                <a:lnTo>
                  <a:pt x="473316" y="1460632"/>
                </a:lnTo>
                <a:lnTo>
                  <a:pt x="452686" y="1464139"/>
                </a:lnTo>
                <a:lnTo>
                  <a:pt x="431818" y="1466585"/>
                </a:lnTo>
              </a:path>
              <a:path w="3189604" h="1804035">
                <a:moveTo>
                  <a:pt x="1217567" y="1625462"/>
                </a:moveTo>
                <a:lnTo>
                  <a:pt x="1203405" y="1608113"/>
                </a:lnTo>
                <a:lnTo>
                  <a:pt x="1190469" y="1590204"/>
                </a:lnTo>
                <a:lnTo>
                  <a:pt x="1178795" y="1571795"/>
                </a:lnTo>
                <a:lnTo>
                  <a:pt x="1168418" y="1552945"/>
                </a:lnTo>
              </a:path>
              <a:path w="3189604" h="1804035">
                <a:moveTo>
                  <a:pt x="2128157" y="1444487"/>
                </a:moveTo>
                <a:lnTo>
                  <a:pt x="2125278" y="1464645"/>
                </a:lnTo>
                <a:lnTo>
                  <a:pt x="2121029" y="1484683"/>
                </a:lnTo>
                <a:lnTo>
                  <a:pt x="2115424" y="1504531"/>
                </a:lnTo>
                <a:lnTo>
                  <a:pt x="2108472" y="1524116"/>
                </a:lnTo>
              </a:path>
              <a:path w="3189604" h="1804035">
                <a:moveTo>
                  <a:pt x="2519063" y="952108"/>
                </a:moveTo>
                <a:lnTo>
                  <a:pt x="2566228" y="972737"/>
                </a:lnTo>
                <a:lnTo>
                  <a:pt x="2609035" y="997434"/>
                </a:lnTo>
                <a:lnTo>
                  <a:pt x="2647150" y="1025792"/>
                </a:lnTo>
                <a:lnTo>
                  <a:pt x="2680241" y="1057402"/>
                </a:lnTo>
                <a:lnTo>
                  <a:pt x="2707977" y="1091855"/>
                </a:lnTo>
                <a:lnTo>
                  <a:pt x="2730024" y="1128742"/>
                </a:lnTo>
                <a:lnTo>
                  <a:pt x="2746051" y="1167655"/>
                </a:lnTo>
                <a:lnTo>
                  <a:pt x="2755724" y="1208185"/>
                </a:lnTo>
                <a:lnTo>
                  <a:pt x="2758712" y="1249923"/>
                </a:lnTo>
              </a:path>
              <a:path w="3189604" h="1804035">
                <a:moveTo>
                  <a:pt x="3084467" y="634862"/>
                </a:moveTo>
                <a:lnTo>
                  <a:pt x="3064227" y="666273"/>
                </a:lnTo>
                <a:lnTo>
                  <a:pt x="3039509" y="695552"/>
                </a:lnTo>
                <a:lnTo>
                  <a:pt x="3010601" y="722427"/>
                </a:lnTo>
                <a:lnTo>
                  <a:pt x="2977787" y="746622"/>
                </a:lnTo>
              </a:path>
              <a:path w="3189604" h="1804035">
                <a:moveTo>
                  <a:pt x="2828308" y="220588"/>
                </a:moveTo>
                <a:lnTo>
                  <a:pt x="2830952" y="233681"/>
                </a:lnTo>
                <a:lnTo>
                  <a:pt x="2832785" y="246846"/>
                </a:lnTo>
                <a:lnTo>
                  <a:pt x="2833809" y="260058"/>
                </a:lnTo>
                <a:lnTo>
                  <a:pt x="2834023" y="273293"/>
                </a:lnTo>
              </a:path>
              <a:path w="3189604" h="1804035">
                <a:moveTo>
                  <a:pt x="2146572" y="159120"/>
                </a:moveTo>
                <a:lnTo>
                  <a:pt x="2157875" y="141174"/>
                </a:lnTo>
                <a:lnTo>
                  <a:pt x="2170798" y="123941"/>
                </a:lnTo>
                <a:lnTo>
                  <a:pt x="2185291" y="107471"/>
                </a:lnTo>
                <a:lnTo>
                  <a:pt x="2201309" y="91810"/>
                </a:lnTo>
              </a:path>
              <a:path w="3189604" h="1804035">
                <a:moveTo>
                  <a:pt x="1635143" y="191124"/>
                </a:moveTo>
                <a:lnTo>
                  <a:pt x="1640023" y="176180"/>
                </a:lnTo>
                <a:lnTo>
                  <a:pt x="1646081" y="161486"/>
                </a:lnTo>
                <a:lnTo>
                  <a:pt x="1653306" y="147101"/>
                </a:lnTo>
                <a:lnTo>
                  <a:pt x="1661686" y="133085"/>
                </a:lnTo>
              </a:path>
              <a:path w="3189604" h="1804035">
                <a:moveTo>
                  <a:pt x="1034941" y="210809"/>
                </a:moveTo>
                <a:lnTo>
                  <a:pt x="1060530" y="223208"/>
                </a:lnTo>
                <a:lnTo>
                  <a:pt x="1085059" y="236749"/>
                </a:lnTo>
                <a:lnTo>
                  <a:pt x="1108468" y="251386"/>
                </a:lnTo>
                <a:lnTo>
                  <a:pt x="1130699" y="267070"/>
                </a:lnTo>
              </a:path>
              <a:path w="3189604" h="1804035">
                <a:moveTo>
                  <a:pt x="306977" y="653023"/>
                </a:moveTo>
                <a:lnTo>
                  <a:pt x="301643" y="638454"/>
                </a:lnTo>
                <a:lnTo>
                  <a:pt x="297071" y="623718"/>
                </a:lnTo>
                <a:lnTo>
                  <a:pt x="293261" y="608839"/>
                </a:lnTo>
                <a:lnTo>
                  <a:pt x="290213" y="593841"/>
                </a:lnTo>
              </a:path>
            </a:pathLst>
          </a:custGeom>
          <a:ln w="158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75992" y="1649729"/>
            <a:ext cx="171958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Application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Domain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What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entities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and </a:t>
            </a:r>
            <a:r>
              <a:rPr sz="1200" dirty="0">
                <a:latin typeface="Arial"/>
                <a:cs typeface="Arial"/>
              </a:rPr>
              <a:t>associations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this </a:t>
            </a:r>
            <a:r>
              <a:rPr sz="1200" spc="-10" dirty="0">
                <a:latin typeface="Arial"/>
                <a:cs typeface="Arial"/>
              </a:rPr>
              <a:t>domain?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2905" y="2819792"/>
            <a:ext cx="3401060" cy="1982470"/>
          </a:xfrm>
          <a:custGeom>
            <a:avLst/>
            <a:gdLst/>
            <a:ahLst/>
            <a:cxnLst/>
            <a:rect l="l" t="t" r="r" b="b"/>
            <a:pathLst>
              <a:path w="3401059" h="1982470">
                <a:moveTo>
                  <a:pt x="309079" y="652514"/>
                </a:moveTo>
                <a:lnTo>
                  <a:pt x="304482" y="609525"/>
                </a:lnTo>
                <a:lnTo>
                  <a:pt x="305352" y="567202"/>
                </a:lnTo>
                <a:lnTo>
                  <a:pt x="311459" y="525785"/>
                </a:lnTo>
                <a:lnTo>
                  <a:pt x="322575" y="485511"/>
                </a:lnTo>
                <a:lnTo>
                  <a:pt x="338472" y="446620"/>
                </a:lnTo>
                <a:lnTo>
                  <a:pt x="358922" y="409348"/>
                </a:lnTo>
                <a:lnTo>
                  <a:pt x="383697" y="373935"/>
                </a:lnTo>
                <a:lnTo>
                  <a:pt x="412568" y="340618"/>
                </a:lnTo>
                <a:lnTo>
                  <a:pt x="445307" y="309637"/>
                </a:lnTo>
                <a:lnTo>
                  <a:pt x="481686" y="281229"/>
                </a:lnTo>
                <a:lnTo>
                  <a:pt x="521477" y="255633"/>
                </a:lnTo>
                <a:lnTo>
                  <a:pt x="564450" y="233087"/>
                </a:lnTo>
                <a:lnTo>
                  <a:pt x="610379" y="213829"/>
                </a:lnTo>
                <a:lnTo>
                  <a:pt x="659034" y="198098"/>
                </a:lnTo>
                <a:lnTo>
                  <a:pt x="710188" y="186132"/>
                </a:lnTo>
                <a:lnTo>
                  <a:pt x="763612" y="178169"/>
                </a:lnTo>
                <a:lnTo>
                  <a:pt x="814136" y="174615"/>
                </a:lnTo>
                <a:lnTo>
                  <a:pt x="864573" y="174907"/>
                </a:lnTo>
                <a:lnTo>
                  <a:pt x="914588" y="178993"/>
                </a:lnTo>
                <a:lnTo>
                  <a:pt x="963845" y="186814"/>
                </a:lnTo>
                <a:lnTo>
                  <a:pt x="1012010" y="198317"/>
                </a:lnTo>
                <a:lnTo>
                  <a:pt x="1058746" y="213446"/>
                </a:lnTo>
                <a:lnTo>
                  <a:pt x="1103718" y="232144"/>
                </a:lnTo>
                <a:lnTo>
                  <a:pt x="1131267" y="196440"/>
                </a:lnTo>
                <a:lnTo>
                  <a:pt x="1163442" y="164441"/>
                </a:lnTo>
                <a:lnTo>
                  <a:pt x="1199713" y="136277"/>
                </a:lnTo>
                <a:lnTo>
                  <a:pt x="1239548" y="112077"/>
                </a:lnTo>
                <a:lnTo>
                  <a:pt x="1282415" y="91972"/>
                </a:lnTo>
                <a:lnTo>
                  <a:pt x="1327785" y="76091"/>
                </a:lnTo>
                <a:lnTo>
                  <a:pt x="1375124" y="64564"/>
                </a:lnTo>
                <a:lnTo>
                  <a:pt x="1423901" y="57520"/>
                </a:lnTo>
                <a:lnTo>
                  <a:pt x="1473586" y="55090"/>
                </a:lnTo>
                <a:lnTo>
                  <a:pt x="1523648" y="57402"/>
                </a:lnTo>
                <a:lnTo>
                  <a:pt x="1573553" y="64588"/>
                </a:lnTo>
                <a:lnTo>
                  <a:pt x="1622772" y="76776"/>
                </a:lnTo>
                <a:lnTo>
                  <a:pt x="1670773" y="94095"/>
                </a:lnTo>
                <a:lnTo>
                  <a:pt x="1722049" y="119718"/>
                </a:lnTo>
                <a:lnTo>
                  <a:pt x="1768182" y="150864"/>
                </a:lnTo>
                <a:lnTo>
                  <a:pt x="1794145" y="116131"/>
                </a:lnTo>
                <a:lnTo>
                  <a:pt x="1825422" y="85554"/>
                </a:lnTo>
                <a:lnTo>
                  <a:pt x="1861301" y="59323"/>
                </a:lnTo>
                <a:lnTo>
                  <a:pt x="1901070" y="37629"/>
                </a:lnTo>
                <a:lnTo>
                  <a:pt x="1944018" y="20659"/>
                </a:lnTo>
                <a:lnTo>
                  <a:pt x="1989431" y="8605"/>
                </a:lnTo>
                <a:lnTo>
                  <a:pt x="2036598" y="1655"/>
                </a:lnTo>
                <a:lnTo>
                  <a:pt x="2084806" y="0"/>
                </a:lnTo>
                <a:lnTo>
                  <a:pt x="2133343" y="3827"/>
                </a:lnTo>
                <a:lnTo>
                  <a:pt x="2181498" y="13328"/>
                </a:lnTo>
                <a:lnTo>
                  <a:pt x="2228557" y="28690"/>
                </a:lnTo>
                <a:lnTo>
                  <a:pt x="2294105" y="62520"/>
                </a:lnTo>
                <a:lnTo>
                  <a:pt x="2348318" y="107303"/>
                </a:lnTo>
                <a:lnTo>
                  <a:pt x="2384462" y="77791"/>
                </a:lnTo>
                <a:lnTo>
                  <a:pt x="2424329" y="52972"/>
                </a:lnTo>
                <a:lnTo>
                  <a:pt x="2467277" y="32887"/>
                </a:lnTo>
                <a:lnTo>
                  <a:pt x="2512665" y="17580"/>
                </a:lnTo>
                <a:lnTo>
                  <a:pt x="2559851" y="7092"/>
                </a:lnTo>
                <a:lnTo>
                  <a:pt x="2608192" y="1465"/>
                </a:lnTo>
                <a:lnTo>
                  <a:pt x="2657046" y="740"/>
                </a:lnTo>
                <a:lnTo>
                  <a:pt x="2705771" y="4960"/>
                </a:lnTo>
                <a:lnTo>
                  <a:pt x="2753726" y="14167"/>
                </a:lnTo>
                <a:lnTo>
                  <a:pt x="2800268" y="28402"/>
                </a:lnTo>
                <a:lnTo>
                  <a:pt x="2844754" y="47707"/>
                </a:lnTo>
                <a:lnTo>
                  <a:pt x="2886544" y="72124"/>
                </a:lnTo>
                <a:lnTo>
                  <a:pt x="2924444" y="101327"/>
                </a:lnTo>
                <a:lnTo>
                  <a:pt x="2956662" y="134176"/>
                </a:lnTo>
                <a:lnTo>
                  <a:pt x="2982821" y="170139"/>
                </a:lnTo>
                <a:lnTo>
                  <a:pt x="3002543" y="208687"/>
                </a:lnTo>
                <a:lnTo>
                  <a:pt x="3015449" y="249289"/>
                </a:lnTo>
                <a:lnTo>
                  <a:pt x="3065357" y="262786"/>
                </a:lnTo>
                <a:lnTo>
                  <a:pt x="3111734" y="280688"/>
                </a:lnTo>
                <a:lnTo>
                  <a:pt x="3154303" y="302611"/>
                </a:lnTo>
                <a:lnTo>
                  <a:pt x="3192791" y="328174"/>
                </a:lnTo>
                <a:lnTo>
                  <a:pt x="3226920" y="356991"/>
                </a:lnTo>
                <a:lnTo>
                  <a:pt x="3256414" y="388681"/>
                </a:lnTo>
                <a:lnTo>
                  <a:pt x="3280999" y="422860"/>
                </a:lnTo>
                <a:lnTo>
                  <a:pt x="3300399" y="459145"/>
                </a:lnTo>
                <a:lnTo>
                  <a:pt x="3314337" y="497151"/>
                </a:lnTo>
                <a:lnTo>
                  <a:pt x="3322538" y="536497"/>
                </a:lnTo>
                <a:lnTo>
                  <a:pt x="3324727" y="576799"/>
                </a:lnTo>
                <a:lnTo>
                  <a:pt x="3320626" y="617674"/>
                </a:lnTo>
                <a:lnTo>
                  <a:pt x="3309962" y="658737"/>
                </a:lnTo>
                <a:lnTo>
                  <a:pt x="3290785" y="702552"/>
                </a:lnTo>
                <a:lnTo>
                  <a:pt x="3321778" y="738162"/>
                </a:lnTo>
                <a:lnTo>
                  <a:pt x="3347590" y="775355"/>
                </a:lnTo>
                <a:lnTo>
                  <a:pt x="3368272" y="813833"/>
                </a:lnTo>
                <a:lnTo>
                  <a:pt x="3383872" y="853297"/>
                </a:lnTo>
                <a:lnTo>
                  <a:pt x="3394440" y="893451"/>
                </a:lnTo>
                <a:lnTo>
                  <a:pt x="3400026" y="933997"/>
                </a:lnTo>
                <a:lnTo>
                  <a:pt x="3400679" y="974635"/>
                </a:lnTo>
                <a:lnTo>
                  <a:pt x="3396449" y="1015068"/>
                </a:lnTo>
                <a:lnTo>
                  <a:pt x="3387385" y="1054998"/>
                </a:lnTo>
                <a:lnTo>
                  <a:pt x="3373536" y="1094127"/>
                </a:lnTo>
                <a:lnTo>
                  <a:pt x="3354952" y="1132157"/>
                </a:lnTo>
                <a:lnTo>
                  <a:pt x="3331683" y="1168789"/>
                </a:lnTo>
                <a:lnTo>
                  <a:pt x="3303778" y="1203727"/>
                </a:lnTo>
                <a:lnTo>
                  <a:pt x="3271286" y="1236671"/>
                </a:lnTo>
                <a:lnTo>
                  <a:pt x="3234257" y="1267324"/>
                </a:lnTo>
                <a:lnTo>
                  <a:pt x="3192741" y="1295388"/>
                </a:lnTo>
                <a:lnTo>
                  <a:pt x="3147638" y="1320085"/>
                </a:lnTo>
                <a:lnTo>
                  <a:pt x="3099773" y="1340899"/>
                </a:lnTo>
                <a:lnTo>
                  <a:pt x="3049555" y="1357696"/>
                </a:lnTo>
                <a:lnTo>
                  <a:pt x="2997393" y="1370341"/>
                </a:lnTo>
                <a:lnTo>
                  <a:pt x="2943694" y="1378700"/>
                </a:lnTo>
                <a:lnTo>
                  <a:pt x="2940204" y="1420756"/>
                </a:lnTo>
                <a:lnTo>
                  <a:pt x="2930834" y="1461347"/>
                </a:lnTo>
                <a:lnTo>
                  <a:pt x="2915928" y="1500204"/>
                </a:lnTo>
                <a:lnTo>
                  <a:pt x="2895831" y="1537059"/>
                </a:lnTo>
                <a:lnTo>
                  <a:pt x="2870887" y="1571646"/>
                </a:lnTo>
                <a:lnTo>
                  <a:pt x="2841441" y="1603695"/>
                </a:lnTo>
                <a:lnTo>
                  <a:pt x="2807836" y="1632939"/>
                </a:lnTo>
                <a:lnTo>
                  <a:pt x="2770417" y="1659109"/>
                </a:lnTo>
                <a:lnTo>
                  <a:pt x="2729529" y="1681938"/>
                </a:lnTo>
                <a:lnTo>
                  <a:pt x="2685516" y="1701158"/>
                </a:lnTo>
                <a:lnTo>
                  <a:pt x="2638721" y="1716501"/>
                </a:lnTo>
                <a:lnTo>
                  <a:pt x="2589491" y="1727699"/>
                </a:lnTo>
                <a:lnTo>
                  <a:pt x="2538168" y="1734483"/>
                </a:lnTo>
                <a:lnTo>
                  <a:pt x="2485097" y="1736586"/>
                </a:lnTo>
                <a:lnTo>
                  <a:pt x="2435029" y="1734027"/>
                </a:lnTo>
                <a:lnTo>
                  <a:pt x="2385844" y="1727176"/>
                </a:lnTo>
                <a:lnTo>
                  <a:pt x="2337970" y="1716131"/>
                </a:lnTo>
                <a:lnTo>
                  <a:pt x="2291833" y="1700990"/>
                </a:lnTo>
                <a:lnTo>
                  <a:pt x="2247861" y="1681849"/>
                </a:lnTo>
                <a:lnTo>
                  <a:pt x="2230719" y="1720243"/>
                </a:lnTo>
                <a:lnTo>
                  <a:pt x="2209464" y="1756502"/>
                </a:lnTo>
                <a:lnTo>
                  <a:pt x="2184374" y="1790508"/>
                </a:lnTo>
                <a:lnTo>
                  <a:pt x="2155726" y="1822141"/>
                </a:lnTo>
                <a:lnTo>
                  <a:pt x="2123798" y="1851285"/>
                </a:lnTo>
                <a:lnTo>
                  <a:pt x="2088868" y="1877821"/>
                </a:lnTo>
                <a:lnTo>
                  <a:pt x="2051212" y="1901631"/>
                </a:lnTo>
                <a:lnTo>
                  <a:pt x="2011109" y="1922597"/>
                </a:lnTo>
                <a:lnTo>
                  <a:pt x="1968835" y="1940600"/>
                </a:lnTo>
                <a:lnTo>
                  <a:pt x="1924668" y="1955522"/>
                </a:lnTo>
                <a:lnTo>
                  <a:pt x="1878886" y="1967245"/>
                </a:lnTo>
                <a:lnTo>
                  <a:pt x="1831766" y="1975651"/>
                </a:lnTo>
                <a:lnTo>
                  <a:pt x="1783586" y="1980622"/>
                </a:lnTo>
                <a:lnTo>
                  <a:pt x="1734623" y="1982040"/>
                </a:lnTo>
                <a:lnTo>
                  <a:pt x="1685154" y="1979786"/>
                </a:lnTo>
                <a:lnTo>
                  <a:pt x="1635457" y="1973741"/>
                </a:lnTo>
                <a:lnTo>
                  <a:pt x="1585810" y="1963789"/>
                </a:lnTo>
                <a:lnTo>
                  <a:pt x="1536439" y="1949746"/>
                </a:lnTo>
                <a:lnTo>
                  <a:pt x="1489330" y="1932010"/>
                </a:lnTo>
                <a:lnTo>
                  <a:pt x="1444784" y="1910762"/>
                </a:lnTo>
                <a:lnTo>
                  <a:pt x="1403105" y="1886181"/>
                </a:lnTo>
                <a:lnTo>
                  <a:pt x="1364593" y="1858448"/>
                </a:lnTo>
                <a:lnTo>
                  <a:pt x="1329551" y="1827742"/>
                </a:lnTo>
                <a:lnTo>
                  <a:pt x="1298282" y="1794244"/>
                </a:lnTo>
                <a:lnTo>
                  <a:pt x="1252252" y="1814211"/>
                </a:lnTo>
                <a:lnTo>
                  <a:pt x="1205048" y="1830711"/>
                </a:lnTo>
                <a:lnTo>
                  <a:pt x="1156919" y="1843794"/>
                </a:lnTo>
                <a:lnTo>
                  <a:pt x="1108116" y="1853509"/>
                </a:lnTo>
                <a:lnTo>
                  <a:pt x="1058889" y="1859907"/>
                </a:lnTo>
                <a:lnTo>
                  <a:pt x="1009488" y="1863035"/>
                </a:lnTo>
                <a:lnTo>
                  <a:pt x="960164" y="1862946"/>
                </a:lnTo>
                <a:lnTo>
                  <a:pt x="911165" y="1859687"/>
                </a:lnTo>
                <a:lnTo>
                  <a:pt x="862744" y="1853309"/>
                </a:lnTo>
                <a:lnTo>
                  <a:pt x="815150" y="1843861"/>
                </a:lnTo>
                <a:lnTo>
                  <a:pt x="768632" y="1831393"/>
                </a:lnTo>
                <a:lnTo>
                  <a:pt x="723442" y="1815955"/>
                </a:lnTo>
                <a:lnTo>
                  <a:pt x="679829" y="1797596"/>
                </a:lnTo>
                <a:lnTo>
                  <a:pt x="638044" y="1776367"/>
                </a:lnTo>
                <a:lnTo>
                  <a:pt x="598337" y="1752316"/>
                </a:lnTo>
                <a:lnTo>
                  <a:pt x="560957" y="1725493"/>
                </a:lnTo>
                <a:lnTo>
                  <a:pt x="526156" y="1695948"/>
                </a:lnTo>
                <a:lnTo>
                  <a:pt x="494183" y="1663730"/>
                </a:lnTo>
                <a:lnTo>
                  <a:pt x="465289" y="1628890"/>
                </a:lnTo>
                <a:lnTo>
                  <a:pt x="463130" y="1625969"/>
                </a:lnTo>
                <a:lnTo>
                  <a:pt x="460971" y="1623175"/>
                </a:lnTo>
                <a:lnTo>
                  <a:pt x="458812" y="1620254"/>
                </a:lnTo>
                <a:lnTo>
                  <a:pt x="408054" y="1621988"/>
                </a:lnTo>
                <a:lnTo>
                  <a:pt x="358766" y="1617943"/>
                </a:lnTo>
                <a:lnTo>
                  <a:pt x="311536" y="1608488"/>
                </a:lnTo>
                <a:lnTo>
                  <a:pt x="266951" y="1593991"/>
                </a:lnTo>
                <a:lnTo>
                  <a:pt x="225600" y="1574820"/>
                </a:lnTo>
                <a:lnTo>
                  <a:pt x="188070" y="1551343"/>
                </a:lnTo>
                <a:lnTo>
                  <a:pt x="154949" y="1523929"/>
                </a:lnTo>
                <a:lnTo>
                  <a:pt x="126826" y="1492945"/>
                </a:lnTo>
                <a:lnTo>
                  <a:pt x="104288" y="1458759"/>
                </a:lnTo>
                <a:lnTo>
                  <a:pt x="87923" y="1421740"/>
                </a:lnTo>
                <a:lnTo>
                  <a:pt x="78320" y="1382256"/>
                </a:lnTo>
                <a:lnTo>
                  <a:pt x="76604" y="1334800"/>
                </a:lnTo>
                <a:lnTo>
                  <a:pt x="85196" y="1288356"/>
                </a:lnTo>
                <a:lnTo>
                  <a:pt x="103676" y="1243935"/>
                </a:lnTo>
                <a:lnTo>
                  <a:pt x="131623" y="1202550"/>
                </a:lnTo>
                <a:lnTo>
                  <a:pt x="168617" y="1165213"/>
                </a:lnTo>
                <a:lnTo>
                  <a:pt x="123057" y="1139788"/>
                </a:lnTo>
                <a:lnTo>
                  <a:pt x="84234" y="1109669"/>
                </a:lnTo>
                <a:lnTo>
                  <a:pt x="52400" y="1075625"/>
                </a:lnTo>
                <a:lnTo>
                  <a:pt x="27808" y="1038427"/>
                </a:lnTo>
                <a:lnTo>
                  <a:pt x="10708" y="998843"/>
                </a:lnTo>
                <a:lnTo>
                  <a:pt x="1355" y="957645"/>
                </a:lnTo>
                <a:lnTo>
                  <a:pt x="0" y="915600"/>
                </a:lnTo>
                <a:lnTo>
                  <a:pt x="6894" y="873479"/>
                </a:lnTo>
                <a:lnTo>
                  <a:pt x="22291" y="832052"/>
                </a:lnTo>
                <a:lnTo>
                  <a:pt x="46443" y="792087"/>
                </a:lnTo>
                <a:lnTo>
                  <a:pt x="77261" y="756810"/>
                </a:lnTo>
                <a:lnTo>
                  <a:pt x="114172" y="726189"/>
                </a:lnTo>
                <a:lnTo>
                  <a:pt x="156346" y="700647"/>
                </a:lnTo>
                <a:lnTo>
                  <a:pt x="202954" y="680610"/>
                </a:lnTo>
                <a:lnTo>
                  <a:pt x="253168" y="666499"/>
                </a:lnTo>
                <a:lnTo>
                  <a:pt x="306158" y="658737"/>
                </a:lnTo>
                <a:lnTo>
                  <a:pt x="309079" y="652514"/>
                </a:lnTo>
                <a:close/>
              </a:path>
              <a:path w="3401059" h="1982470">
                <a:moveTo>
                  <a:pt x="371436" y="1194042"/>
                </a:moveTo>
                <a:lnTo>
                  <a:pt x="319406" y="1194096"/>
                </a:lnTo>
                <a:lnTo>
                  <a:pt x="268280" y="1187899"/>
                </a:lnTo>
                <a:lnTo>
                  <a:pt x="218917" y="1175629"/>
                </a:lnTo>
                <a:lnTo>
                  <a:pt x="172173" y="1157466"/>
                </a:lnTo>
              </a:path>
              <a:path w="3401059" h="1982470">
                <a:moveTo>
                  <a:pt x="547204" y="1593965"/>
                </a:moveTo>
                <a:lnTo>
                  <a:pt x="525945" y="1600061"/>
                </a:lnTo>
                <a:lnTo>
                  <a:pt x="504294" y="1605014"/>
                </a:lnTo>
                <a:lnTo>
                  <a:pt x="482285" y="1608824"/>
                </a:lnTo>
                <a:lnTo>
                  <a:pt x="459955" y="1611491"/>
                </a:lnTo>
              </a:path>
              <a:path w="3401059" h="1982470">
                <a:moveTo>
                  <a:pt x="1298155" y="1786243"/>
                </a:moveTo>
                <a:lnTo>
                  <a:pt x="1282992" y="1767154"/>
                </a:lnTo>
                <a:lnTo>
                  <a:pt x="1269151" y="1747445"/>
                </a:lnTo>
                <a:lnTo>
                  <a:pt x="1256668" y="1727165"/>
                </a:lnTo>
                <a:lnTo>
                  <a:pt x="1245577" y="1706360"/>
                </a:lnTo>
              </a:path>
              <a:path w="3401059" h="1982470">
                <a:moveTo>
                  <a:pt x="2269197" y="1587234"/>
                </a:moveTo>
                <a:lnTo>
                  <a:pt x="2266101" y="1609444"/>
                </a:lnTo>
                <a:lnTo>
                  <a:pt x="2261577" y="1631462"/>
                </a:lnTo>
                <a:lnTo>
                  <a:pt x="2255624" y="1653243"/>
                </a:lnTo>
                <a:lnTo>
                  <a:pt x="2248242" y="1674737"/>
                </a:lnTo>
              </a:path>
              <a:path w="3401059" h="1982470">
                <a:moveTo>
                  <a:pt x="2686138" y="1046214"/>
                </a:moveTo>
                <a:lnTo>
                  <a:pt x="2736461" y="1068882"/>
                </a:lnTo>
                <a:lnTo>
                  <a:pt x="2782124" y="1096027"/>
                </a:lnTo>
                <a:lnTo>
                  <a:pt x="2822776" y="1127198"/>
                </a:lnTo>
                <a:lnTo>
                  <a:pt x="2858066" y="1161944"/>
                </a:lnTo>
                <a:lnTo>
                  <a:pt x="2887642" y="1199814"/>
                </a:lnTo>
                <a:lnTo>
                  <a:pt x="2911154" y="1240355"/>
                </a:lnTo>
                <a:lnTo>
                  <a:pt x="2928250" y="1283116"/>
                </a:lnTo>
                <a:lnTo>
                  <a:pt x="2938578" y="1327646"/>
                </a:lnTo>
                <a:lnTo>
                  <a:pt x="2941789" y="1373493"/>
                </a:lnTo>
              </a:path>
              <a:path w="3401059" h="1982470">
                <a:moveTo>
                  <a:pt x="3289134" y="697599"/>
                </a:moveTo>
                <a:lnTo>
                  <a:pt x="3267514" y="732076"/>
                </a:lnTo>
                <a:lnTo>
                  <a:pt x="3241144" y="764243"/>
                </a:lnTo>
                <a:lnTo>
                  <a:pt x="3210321" y="793790"/>
                </a:lnTo>
                <a:lnTo>
                  <a:pt x="3175342" y="820408"/>
                </a:lnTo>
              </a:path>
              <a:path w="3401059" h="1982470">
                <a:moveTo>
                  <a:pt x="3015957" y="242304"/>
                </a:moveTo>
                <a:lnTo>
                  <a:pt x="3018765" y="256731"/>
                </a:lnTo>
                <a:lnTo>
                  <a:pt x="3020704" y="271229"/>
                </a:lnTo>
                <a:lnTo>
                  <a:pt x="3021761" y="285774"/>
                </a:lnTo>
                <a:lnTo>
                  <a:pt x="3021926" y="300343"/>
                </a:lnTo>
              </a:path>
              <a:path w="3401059" h="1982470">
                <a:moveTo>
                  <a:pt x="2288882" y="174740"/>
                </a:moveTo>
                <a:lnTo>
                  <a:pt x="2300919" y="155083"/>
                </a:lnTo>
                <a:lnTo>
                  <a:pt x="2314695" y="136164"/>
                </a:lnTo>
                <a:lnTo>
                  <a:pt x="2330137" y="118055"/>
                </a:lnTo>
                <a:lnTo>
                  <a:pt x="2347175" y="100826"/>
                </a:lnTo>
              </a:path>
              <a:path w="3401059" h="1982470">
                <a:moveTo>
                  <a:pt x="1743417" y="209919"/>
                </a:moveTo>
                <a:lnTo>
                  <a:pt x="1748608" y="193495"/>
                </a:lnTo>
                <a:lnTo>
                  <a:pt x="1755038" y="177392"/>
                </a:lnTo>
                <a:lnTo>
                  <a:pt x="1762705" y="161646"/>
                </a:lnTo>
                <a:lnTo>
                  <a:pt x="1771611" y="146292"/>
                </a:lnTo>
              </a:path>
              <a:path w="3401059" h="1982470">
                <a:moveTo>
                  <a:pt x="1103210" y="231636"/>
                </a:moveTo>
                <a:lnTo>
                  <a:pt x="1130507" y="245229"/>
                </a:lnTo>
                <a:lnTo>
                  <a:pt x="1156709" y="260084"/>
                </a:lnTo>
                <a:lnTo>
                  <a:pt x="1181720" y="276178"/>
                </a:lnTo>
                <a:lnTo>
                  <a:pt x="1205445" y="293485"/>
                </a:lnTo>
              </a:path>
              <a:path w="3401059" h="1982470">
                <a:moveTo>
                  <a:pt x="326859" y="717665"/>
                </a:moveTo>
                <a:lnTo>
                  <a:pt x="321241" y="701592"/>
                </a:lnTo>
                <a:lnTo>
                  <a:pt x="316397" y="685376"/>
                </a:lnTo>
                <a:lnTo>
                  <a:pt x="312339" y="669016"/>
                </a:lnTo>
                <a:lnTo>
                  <a:pt x="309079" y="652514"/>
                </a:lnTo>
              </a:path>
            </a:pathLst>
          </a:custGeom>
          <a:ln w="1587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4202" y="3288919"/>
            <a:ext cx="234061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Domain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  <a:spcBef>
                <a:spcPts val="720"/>
              </a:spcBef>
            </a:pPr>
            <a:r>
              <a:rPr sz="1200" dirty="0">
                <a:latin typeface="Arial"/>
                <a:cs typeface="Arial"/>
              </a:rPr>
              <a:t>What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entities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associations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are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application?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0382" y="1194561"/>
            <a:ext cx="4050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Use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language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application</a:t>
            </a:r>
            <a:r>
              <a:rPr sz="18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0382" y="1468882"/>
            <a:ext cx="2730500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user!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does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define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implementation.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66982" y="1855914"/>
            <a:ext cx="5173345" cy="4370070"/>
            <a:chOff x="5066982" y="1855914"/>
            <a:chExt cx="5173345" cy="4370070"/>
          </a:xfrm>
        </p:grpSpPr>
        <p:sp>
          <p:nvSpPr>
            <p:cNvPr id="10" name="object 10"/>
            <p:cNvSpPr/>
            <p:nvPr/>
          </p:nvSpPr>
          <p:spPr>
            <a:xfrm>
              <a:off x="5074920" y="1863851"/>
              <a:ext cx="716280" cy="274320"/>
            </a:xfrm>
            <a:custGeom>
              <a:avLst/>
              <a:gdLst/>
              <a:ahLst/>
              <a:cxnLst/>
              <a:rect l="l" t="t" r="r" b="b"/>
              <a:pathLst>
                <a:path w="716279" h="274319">
                  <a:moveTo>
                    <a:pt x="137159" y="0"/>
                  </a:moveTo>
                  <a:lnTo>
                    <a:pt x="0" y="137160"/>
                  </a:lnTo>
                  <a:lnTo>
                    <a:pt x="137159" y="274320"/>
                  </a:lnTo>
                  <a:lnTo>
                    <a:pt x="137159" y="205739"/>
                  </a:lnTo>
                  <a:lnTo>
                    <a:pt x="716279" y="205739"/>
                  </a:lnTo>
                  <a:lnTo>
                    <a:pt x="716279" y="68580"/>
                  </a:lnTo>
                  <a:lnTo>
                    <a:pt x="137159" y="6858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4920" y="1863851"/>
              <a:ext cx="716280" cy="274320"/>
            </a:xfrm>
            <a:custGeom>
              <a:avLst/>
              <a:gdLst/>
              <a:ahLst/>
              <a:cxnLst/>
              <a:rect l="l" t="t" r="r" b="b"/>
              <a:pathLst>
                <a:path w="716279" h="274319">
                  <a:moveTo>
                    <a:pt x="0" y="137160"/>
                  </a:moveTo>
                  <a:lnTo>
                    <a:pt x="137159" y="0"/>
                  </a:lnTo>
                  <a:lnTo>
                    <a:pt x="137159" y="68580"/>
                  </a:lnTo>
                  <a:lnTo>
                    <a:pt x="716279" y="68580"/>
                  </a:lnTo>
                  <a:lnTo>
                    <a:pt x="716279" y="205739"/>
                  </a:lnTo>
                  <a:lnTo>
                    <a:pt x="137159" y="205739"/>
                  </a:lnTo>
                  <a:lnTo>
                    <a:pt x="137159" y="274320"/>
                  </a:lnTo>
                  <a:lnTo>
                    <a:pt x="0" y="137160"/>
                  </a:lnTo>
                  <a:close/>
                </a:path>
              </a:pathLst>
            </a:custGeom>
            <a:ln w="158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1012" y="2194559"/>
              <a:ext cx="273050" cy="629920"/>
            </a:xfrm>
            <a:custGeom>
              <a:avLst/>
              <a:gdLst/>
              <a:ahLst/>
              <a:cxnLst/>
              <a:rect l="l" t="t" r="r" b="b"/>
              <a:pathLst>
                <a:path w="273050" h="629919">
                  <a:moveTo>
                    <a:pt x="204597" y="0"/>
                  </a:moveTo>
                  <a:lnTo>
                    <a:pt x="68199" y="0"/>
                  </a:lnTo>
                  <a:lnTo>
                    <a:pt x="68199" y="493013"/>
                  </a:lnTo>
                  <a:lnTo>
                    <a:pt x="0" y="493013"/>
                  </a:lnTo>
                  <a:lnTo>
                    <a:pt x="136398" y="629412"/>
                  </a:lnTo>
                  <a:lnTo>
                    <a:pt x="272796" y="493013"/>
                  </a:lnTo>
                  <a:lnTo>
                    <a:pt x="204597" y="493013"/>
                  </a:lnTo>
                  <a:lnTo>
                    <a:pt x="204597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1012" y="2194559"/>
              <a:ext cx="273050" cy="629920"/>
            </a:xfrm>
            <a:custGeom>
              <a:avLst/>
              <a:gdLst/>
              <a:ahLst/>
              <a:cxnLst/>
              <a:rect l="l" t="t" r="r" b="b"/>
              <a:pathLst>
                <a:path w="273050" h="629919">
                  <a:moveTo>
                    <a:pt x="136398" y="629412"/>
                  </a:moveTo>
                  <a:lnTo>
                    <a:pt x="0" y="493013"/>
                  </a:lnTo>
                  <a:lnTo>
                    <a:pt x="68199" y="493013"/>
                  </a:lnTo>
                  <a:lnTo>
                    <a:pt x="68199" y="0"/>
                  </a:lnTo>
                  <a:lnTo>
                    <a:pt x="204597" y="0"/>
                  </a:lnTo>
                  <a:lnTo>
                    <a:pt x="204597" y="493013"/>
                  </a:lnTo>
                  <a:lnTo>
                    <a:pt x="272796" y="493013"/>
                  </a:lnTo>
                  <a:lnTo>
                    <a:pt x="136398" y="629412"/>
                  </a:lnTo>
                  <a:close/>
                </a:path>
              </a:pathLst>
            </a:custGeom>
            <a:ln w="158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1241" y="4235587"/>
              <a:ext cx="3401060" cy="1982470"/>
            </a:xfrm>
            <a:custGeom>
              <a:avLst/>
              <a:gdLst/>
              <a:ahLst/>
              <a:cxnLst/>
              <a:rect l="l" t="t" r="r" b="b"/>
              <a:pathLst>
                <a:path w="3401059" h="1982470">
                  <a:moveTo>
                    <a:pt x="309079" y="652514"/>
                  </a:moveTo>
                  <a:lnTo>
                    <a:pt x="304461" y="609525"/>
                  </a:lnTo>
                  <a:lnTo>
                    <a:pt x="305315" y="567202"/>
                  </a:lnTo>
                  <a:lnTo>
                    <a:pt x="311411" y="525785"/>
                  </a:lnTo>
                  <a:lnTo>
                    <a:pt x="322521" y="485511"/>
                  </a:lnTo>
                  <a:lnTo>
                    <a:pt x="338416" y="446620"/>
                  </a:lnTo>
                  <a:lnTo>
                    <a:pt x="358866" y="409348"/>
                  </a:lnTo>
                  <a:lnTo>
                    <a:pt x="383644" y="373935"/>
                  </a:lnTo>
                  <a:lnTo>
                    <a:pt x="412521" y="340618"/>
                  </a:lnTo>
                  <a:lnTo>
                    <a:pt x="445266" y="309637"/>
                  </a:lnTo>
                  <a:lnTo>
                    <a:pt x="481653" y="281229"/>
                  </a:lnTo>
                  <a:lnTo>
                    <a:pt x="521451" y="255633"/>
                  </a:lnTo>
                  <a:lnTo>
                    <a:pt x="564432" y="233087"/>
                  </a:lnTo>
                  <a:lnTo>
                    <a:pt x="610368" y="213829"/>
                  </a:lnTo>
                  <a:lnTo>
                    <a:pt x="659029" y="198098"/>
                  </a:lnTo>
                  <a:lnTo>
                    <a:pt x="710187" y="186132"/>
                  </a:lnTo>
                  <a:lnTo>
                    <a:pt x="763612" y="178169"/>
                  </a:lnTo>
                  <a:lnTo>
                    <a:pt x="814136" y="174615"/>
                  </a:lnTo>
                  <a:lnTo>
                    <a:pt x="864573" y="174907"/>
                  </a:lnTo>
                  <a:lnTo>
                    <a:pt x="914588" y="178993"/>
                  </a:lnTo>
                  <a:lnTo>
                    <a:pt x="963845" y="186814"/>
                  </a:lnTo>
                  <a:lnTo>
                    <a:pt x="1012010" y="198317"/>
                  </a:lnTo>
                  <a:lnTo>
                    <a:pt x="1058746" y="213446"/>
                  </a:lnTo>
                  <a:lnTo>
                    <a:pt x="1103718" y="232144"/>
                  </a:lnTo>
                  <a:lnTo>
                    <a:pt x="1131267" y="196440"/>
                  </a:lnTo>
                  <a:lnTo>
                    <a:pt x="1163442" y="164441"/>
                  </a:lnTo>
                  <a:lnTo>
                    <a:pt x="1199713" y="136277"/>
                  </a:lnTo>
                  <a:lnTo>
                    <a:pt x="1239548" y="112077"/>
                  </a:lnTo>
                  <a:lnTo>
                    <a:pt x="1282415" y="91972"/>
                  </a:lnTo>
                  <a:lnTo>
                    <a:pt x="1327785" y="76091"/>
                  </a:lnTo>
                  <a:lnTo>
                    <a:pt x="1375124" y="64564"/>
                  </a:lnTo>
                  <a:lnTo>
                    <a:pt x="1423901" y="57520"/>
                  </a:lnTo>
                  <a:lnTo>
                    <a:pt x="1473586" y="55090"/>
                  </a:lnTo>
                  <a:lnTo>
                    <a:pt x="1523648" y="57402"/>
                  </a:lnTo>
                  <a:lnTo>
                    <a:pt x="1573553" y="64588"/>
                  </a:lnTo>
                  <a:lnTo>
                    <a:pt x="1622772" y="76776"/>
                  </a:lnTo>
                  <a:lnTo>
                    <a:pt x="1670773" y="94095"/>
                  </a:lnTo>
                  <a:lnTo>
                    <a:pt x="1722049" y="119718"/>
                  </a:lnTo>
                  <a:lnTo>
                    <a:pt x="1768182" y="150864"/>
                  </a:lnTo>
                  <a:lnTo>
                    <a:pt x="1794145" y="116131"/>
                  </a:lnTo>
                  <a:lnTo>
                    <a:pt x="1825422" y="85554"/>
                  </a:lnTo>
                  <a:lnTo>
                    <a:pt x="1861301" y="59323"/>
                  </a:lnTo>
                  <a:lnTo>
                    <a:pt x="1901070" y="37629"/>
                  </a:lnTo>
                  <a:lnTo>
                    <a:pt x="1944018" y="20659"/>
                  </a:lnTo>
                  <a:lnTo>
                    <a:pt x="1989431" y="8605"/>
                  </a:lnTo>
                  <a:lnTo>
                    <a:pt x="2036598" y="1655"/>
                  </a:lnTo>
                  <a:lnTo>
                    <a:pt x="2084806" y="0"/>
                  </a:lnTo>
                  <a:lnTo>
                    <a:pt x="2133343" y="3827"/>
                  </a:lnTo>
                  <a:lnTo>
                    <a:pt x="2181498" y="13328"/>
                  </a:lnTo>
                  <a:lnTo>
                    <a:pt x="2228557" y="28690"/>
                  </a:lnTo>
                  <a:lnTo>
                    <a:pt x="2294105" y="62520"/>
                  </a:lnTo>
                  <a:lnTo>
                    <a:pt x="2348318" y="107303"/>
                  </a:lnTo>
                  <a:lnTo>
                    <a:pt x="2384462" y="77791"/>
                  </a:lnTo>
                  <a:lnTo>
                    <a:pt x="2424329" y="52972"/>
                  </a:lnTo>
                  <a:lnTo>
                    <a:pt x="2467277" y="32887"/>
                  </a:lnTo>
                  <a:lnTo>
                    <a:pt x="2512665" y="17580"/>
                  </a:lnTo>
                  <a:lnTo>
                    <a:pt x="2559851" y="7092"/>
                  </a:lnTo>
                  <a:lnTo>
                    <a:pt x="2608192" y="1465"/>
                  </a:lnTo>
                  <a:lnTo>
                    <a:pt x="2657046" y="740"/>
                  </a:lnTo>
                  <a:lnTo>
                    <a:pt x="2705771" y="4960"/>
                  </a:lnTo>
                  <a:lnTo>
                    <a:pt x="2753726" y="14167"/>
                  </a:lnTo>
                  <a:lnTo>
                    <a:pt x="2800268" y="28402"/>
                  </a:lnTo>
                  <a:lnTo>
                    <a:pt x="2844754" y="47707"/>
                  </a:lnTo>
                  <a:lnTo>
                    <a:pt x="2886544" y="72124"/>
                  </a:lnTo>
                  <a:lnTo>
                    <a:pt x="2924444" y="101327"/>
                  </a:lnTo>
                  <a:lnTo>
                    <a:pt x="2956662" y="134176"/>
                  </a:lnTo>
                  <a:lnTo>
                    <a:pt x="2982821" y="170139"/>
                  </a:lnTo>
                  <a:lnTo>
                    <a:pt x="3002543" y="208687"/>
                  </a:lnTo>
                  <a:lnTo>
                    <a:pt x="3015449" y="249289"/>
                  </a:lnTo>
                  <a:lnTo>
                    <a:pt x="3065357" y="262786"/>
                  </a:lnTo>
                  <a:lnTo>
                    <a:pt x="3111734" y="280688"/>
                  </a:lnTo>
                  <a:lnTo>
                    <a:pt x="3154303" y="302611"/>
                  </a:lnTo>
                  <a:lnTo>
                    <a:pt x="3192791" y="328174"/>
                  </a:lnTo>
                  <a:lnTo>
                    <a:pt x="3226920" y="356991"/>
                  </a:lnTo>
                  <a:lnTo>
                    <a:pt x="3256414" y="388681"/>
                  </a:lnTo>
                  <a:lnTo>
                    <a:pt x="3280999" y="422860"/>
                  </a:lnTo>
                  <a:lnTo>
                    <a:pt x="3300399" y="459145"/>
                  </a:lnTo>
                  <a:lnTo>
                    <a:pt x="3314337" y="497151"/>
                  </a:lnTo>
                  <a:lnTo>
                    <a:pt x="3322538" y="536497"/>
                  </a:lnTo>
                  <a:lnTo>
                    <a:pt x="3324727" y="576799"/>
                  </a:lnTo>
                  <a:lnTo>
                    <a:pt x="3320626" y="617674"/>
                  </a:lnTo>
                  <a:lnTo>
                    <a:pt x="3309962" y="658737"/>
                  </a:lnTo>
                  <a:lnTo>
                    <a:pt x="3290785" y="702552"/>
                  </a:lnTo>
                  <a:lnTo>
                    <a:pt x="3321778" y="738162"/>
                  </a:lnTo>
                  <a:lnTo>
                    <a:pt x="3347590" y="775355"/>
                  </a:lnTo>
                  <a:lnTo>
                    <a:pt x="3368272" y="813833"/>
                  </a:lnTo>
                  <a:lnTo>
                    <a:pt x="3383872" y="853297"/>
                  </a:lnTo>
                  <a:lnTo>
                    <a:pt x="3394440" y="893451"/>
                  </a:lnTo>
                  <a:lnTo>
                    <a:pt x="3400026" y="933997"/>
                  </a:lnTo>
                  <a:lnTo>
                    <a:pt x="3400679" y="974635"/>
                  </a:lnTo>
                  <a:lnTo>
                    <a:pt x="3396449" y="1015068"/>
                  </a:lnTo>
                  <a:lnTo>
                    <a:pt x="3387385" y="1054998"/>
                  </a:lnTo>
                  <a:lnTo>
                    <a:pt x="3373536" y="1094127"/>
                  </a:lnTo>
                  <a:lnTo>
                    <a:pt x="3354952" y="1132157"/>
                  </a:lnTo>
                  <a:lnTo>
                    <a:pt x="3331683" y="1168789"/>
                  </a:lnTo>
                  <a:lnTo>
                    <a:pt x="3303778" y="1203727"/>
                  </a:lnTo>
                  <a:lnTo>
                    <a:pt x="3271286" y="1236671"/>
                  </a:lnTo>
                  <a:lnTo>
                    <a:pt x="3234257" y="1267324"/>
                  </a:lnTo>
                  <a:lnTo>
                    <a:pt x="3192741" y="1295388"/>
                  </a:lnTo>
                  <a:lnTo>
                    <a:pt x="3147638" y="1320080"/>
                  </a:lnTo>
                  <a:lnTo>
                    <a:pt x="3099773" y="1340882"/>
                  </a:lnTo>
                  <a:lnTo>
                    <a:pt x="3049555" y="1357665"/>
                  </a:lnTo>
                  <a:lnTo>
                    <a:pt x="2997393" y="1370302"/>
                  </a:lnTo>
                  <a:lnTo>
                    <a:pt x="2943694" y="1378662"/>
                  </a:lnTo>
                  <a:lnTo>
                    <a:pt x="2940204" y="1420717"/>
                  </a:lnTo>
                  <a:lnTo>
                    <a:pt x="2930834" y="1461308"/>
                  </a:lnTo>
                  <a:lnTo>
                    <a:pt x="2915928" y="1500167"/>
                  </a:lnTo>
                  <a:lnTo>
                    <a:pt x="2895831" y="1537027"/>
                  </a:lnTo>
                  <a:lnTo>
                    <a:pt x="2870887" y="1571617"/>
                  </a:lnTo>
                  <a:lnTo>
                    <a:pt x="2841441" y="1603670"/>
                  </a:lnTo>
                  <a:lnTo>
                    <a:pt x="2807836" y="1632918"/>
                  </a:lnTo>
                  <a:lnTo>
                    <a:pt x="2770417" y="1659091"/>
                  </a:lnTo>
                  <a:lnTo>
                    <a:pt x="2729529" y="1681922"/>
                  </a:lnTo>
                  <a:lnTo>
                    <a:pt x="2685516" y="1701141"/>
                  </a:lnTo>
                  <a:lnTo>
                    <a:pt x="2638721" y="1716481"/>
                  </a:lnTo>
                  <a:lnTo>
                    <a:pt x="2589491" y="1727672"/>
                  </a:lnTo>
                  <a:lnTo>
                    <a:pt x="2538168" y="1734446"/>
                  </a:lnTo>
                  <a:lnTo>
                    <a:pt x="2485097" y="1736536"/>
                  </a:lnTo>
                  <a:lnTo>
                    <a:pt x="2435029" y="1734024"/>
                  </a:lnTo>
                  <a:lnTo>
                    <a:pt x="2385844" y="1727196"/>
                  </a:lnTo>
                  <a:lnTo>
                    <a:pt x="2337970" y="1716151"/>
                  </a:lnTo>
                  <a:lnTo>
                    <a:pt x="2291833" y="1700989"/>
                  </a:lnTo>
                  <a:lnTo>
                    <a:pt x="2247861" y="1681811"/>
                  </a:lnTo>
                  <a:lnTo>
                    <a:pt x="2230719" y="1720204"/>
                  </a:lnTo>
                  <a:lnTo>
                    <a:pt x="2209464" y="1756461"/>
                  </a:lnTo>
                  <a:lnTo>
                    <a:pt x="2184374" y="1790466"/>
                  </a:lnTo>
                  <a:lnTo>
                    <a:pt x="2155726" y="1822101"/>
                  </a:lnTo>
                  <a:lnTo>
                    <a:pt x="2123798" y="1851246"/>
                  </a:lnTo>
                  <a:lnTo>
                    <a:pt x="2088868" y="1877784"/>
                  </a:lnTo>
                  <a:lnTo>
                    <a:pt x="2051212" y="1901596"/>
                  </a:lnTo>
                  <a:lnTo>
                    <a:pt x="2011109" y="1922565"/>
                  </a:lnTo>
                  <a:lnTo>
                    <a:pt x="1968835" y="1940572"/>
                  </a:lnTo>
                  <a:lnTo>
                    <a:pt x="1924668" y="1955498"/>
                  </a:lnTo>
                  <a:lnTo>
                    <a:pt x="1878886" y="1967227"/>
                  </a:lnTo>
                  <a:lnTo>
                    <a:pt x="1831766" y="1975639"/>
                  </a:lnTo>
                  <a:lnTo>
                    <a:pt x="1783586" y="1980616"/>
                  </a:lnTo>
                  <a:lnTo>
                    <a:pt x="1734623" y="1982041"/>
                  </a:lnTo>
                  <a:lnTo>
                    <a:pt x="1685154" y="1979794"/>
                  </a:lnTo>
                  <a:lnTo>
                    <a:pt x="1635457" y="1973758"/>
                  </a:lnTo>
                  <a:lnTo>
                    <a:pt x="1585810" y="1963815"/>
                  </a:lnTo>
                  <a:lnTo>
                    <a:pt x="1536439" y="1949762"/>
                  </a:lnTo>
                  <a:lnTo>
                    <a:pt x="1489330" y="1932018"/>
                  </a:lnTo>
                  <a:lnTo>
                    <a:pt x="1444784" y="1910763"/>
                  </a:lnTo>
                  <a:lnTo>
                    <a:pt x="1403105" y="1886176"/>
                  </a:lnTo>
                  <a:lnTo>
                    <a:pt x="1364593" y="1858435"/>
                  </a:lnTo>
                  <a:lnTo>
                    <a:pt x="1329551" y="1827719"/>
                  </a:lnTo>
                  <a:lnTo>
                    <a:pt x="1298282" y="1794206"/>
                  </a:lnTo>
                  <a:lnTo>
                    <a:pt x="1252252" y="1814179"/>
                  </a:lnTo>
                  <a:lnTo>
                    <a:pt x="1205048" y="1830685"/>
                  </a:lnTo>
                  <a:lnTo>
                    <a:pt x="1156919" y="1843774"/>
                  </a:lnTo>
                  <a:lnTo>
                    <a:pt x="1108116" y="1853495"/>
                  </a:lnTo>
                  <a:lnTo>
                    <a:pt x="1058889" y="1859898"/>
                  </a:lnTo>
                  <a:lnTo>
                    <a:pt x="1009488" y="1863032"/>
                  </a:lnTo>
                  <a:lnTo>
                    <a:pt x="960164" y="1862947"/>
                  </a:lnTo>
                  <a:lnTo>
                    <a:pt x="911165" y="1859693"/>
                  </a:lnTo>
                  <a:lnTo>
                    <a:pt x="862744" y="1853319"/>
                  </a:lnTo>
                  <a:lnTo>
                    <a:pt x="815150" y="1843876"/>
                  </a:lnTo>
                  <a:lnTo>
                    <a:pt x="768632" y="1831412"/>
                  </a:lnTo>
                  <a:lnTo>
                    <a:pt x="723442" y="1815977"/>
                  </a:lnTo>
                  <a:lnTo>
                    <a:pt x="679829" y="1797620"/>
                  </a:lnTo>
                  <a:lnTo>
                    <a:pt x="638044" y="1776393"/>
                  </a:lnTo>
                  <a:lnTo>
                    <a:pt x="598337" y="1752343"/>
                  </a:lnTo>
                  <a:lnTo>
                    <a:pt x="560957" y="1725520"/>
                  </a:lnTo>
                  <a:lnTo>
                    <a:pt x="526156" y="1695976"/>
                  </a:lnTo>
                  <a:lnTo>
                    <a:pt x="494183" y="1663757"/>
                  </a:lnTo>
                  <a:lnTo>
                    <a:pt x="465289" y="1628916"/>
                  </a:lnTo>
                  <a:lnTo>
                    <a:pt x="458812" y="1620204"/>
                  </a:lnTo>
                  <a:lnTo>
                    <a:pt x="408054" y="1621957"/>
                  </a:lnTo>
                  <a:lnTo>
                    <a:pt x="358766" y="1617930"/>
                  </a:lnTo>
                  <a:lnTo>
                    <a:pt x="311536" y="1608490"/>
                  </a:lnTo>
                  <a:lnTo>
                    <a:pt x="266951" y="1594006"/>
                  </a:lnTo>
                  <a:lnTo>
                    <a:pt x="225600" y="1574846"/>
                  </a:lnTo>
                  <a:lnTo>
                    <a:pt x="188070" y="1551377"/>
                  </a:lnTo>
                  <a:lnTo>
                    <a:pt x="154949" y="1523967"/>
                  </a:lnTo>
                  <a:lnTo>
                    <a:pt x="126826" y="1492985"/>
                  </a:lnTo>
                  <a:lnTo>
                    <a:pt x="104288" y="1458798"/>
                  </a:lnTo>
                  <a:lnTo>
                    <a:pt x="87923" y="1421774"/>
                  </a:lnTo>
                  <a:lnTo>
                    <a:pt x="78320" y="1382282"/>
                  </a:lnTo>
                  <a:lnTo>
                    <a:pt x="76604" y="1334813"/>
                  </a:lnTo>
                  <a:lnTo>
                    <a:pt x="85196" y="1288361"/>
                  </a:lnTo>
                  <a:lnTo>
                    <a:pt x="103676" y="1243937"/>
                  </a:lnTo>
                  <a:lnTo>
                    <a:pt x="131623" y="1202551"/>
                  </a:lnTo>
                  <a:lnTo>
                    <a:pt x="168617" y="1165213"/>
                  </a:lnTo>
                  <a:lnTo>
                    <a:pt x="123057" y="1139788"/>
                  </a:lnTo>
                  <a:lnTo>
                    <a:pt x="84234" y="1109669"/>
                  </a:lnTo>
                  <a:lnTo>
                    <a:pt x="52400" y="1075625"/>
                  </a:lnTo>
                  <a:lnTo>
                    <a:pt x="27808" y="1038427"/>
                  </a:lnTo>
                  <a:lnTo>
                    <a:pt x="10708" y="998843"/>
                  </a:lnTo>
                  <a:lnTo>
                    <a:pt x="1355" y="957645"/>
                  </a:lnTo>
                  <a:lnTo>
                    <a:pt x="0" y="915600"/>
                  </a:lnTo>
                  <a:lnTo>
                    <a:pt x="6894" y="873479"/>
                  </a:lnTo>
                  <a:lnTo>
                    <a:pt x="22291" y="832052"/>
                  </a:lnTo>
                  <a:lnTo>
                    <a:pt x="46443" y="792087"/>
                  </a:lnTo>
                  <a:lnTo>
                    <a:pt x="77261" y="756810"/>
                  </a:lnTo>
                  <a:lnTo>
                    <a:pt x="114172" y="726189"/>
                  </a:lnTo>
                  <a:lnTo>
                    <a:pt x="156346" y="700647"/>
                  </a:lnTo>
                  <a:lnTo>
                    <a:pt x="202954" y="680610"/>
                  </a:lnTo>
                  <a:lnTo>
                    <a:pt x="253168" y="666499"/>
                  </a:lnTo>
                  <a:lnTo>
                    <a:pt x="306158" y="658737"/>
                  </a:lnTo>
                  <a:lnTo>
                    <a:pt x="309079" y="652514"/>
                  </a:lnTo>
                  <a:close/>
                </a:path>
                <a:path w="3401059" h="1982470">
                  <a:moveTo>
                    <a:pt x="371436" y="1194042"/>
                  </a:moveTo>
                  <a:lnTo>
                    <a:pt x="319406" y="1194096"/>
                  </a:lnTo>
                  <a:lnTo>
                    <a:pt x="268280" y="1187899"/>
                  </a:lnTo>
                  <a:lnTo>
                    <a:pt x="218917" y="1175629"/>
                  </a:lnTo>
                  <a:lnTo>
                    <a:pt x="172173" y="1157466"/>
                  </a:lnTo>
                </a:path>
                <a:path w="3401059" h="1982470">
                  <a:moveTo>
                    <a:pt x="547204" y="1594016"/>
                  </a:moveTo>
                  <a:lnTo>
                    <a:pt x="525945" y="1600089"/>
                  </a:lnTo>
                  <a:lnTo>
                    <a:pt x="504294" y="1605038"/>
                  </a:lnTo>
                  <a:lnTo>
                    <a:pt x="482285" y="1608852"/>
                  </a:lnTo>
                  <a:lnTo>
                    <a:pt x="459955" y="1611517"/>
                  </a:lnTo>
                </a:path>
                <a:path w="3401059" h="1982470">
                  <a:moveTo>
                    <a:pt x="1298155" y="1786218"/>
                  </a:moveTo>
                  <a:lnTo>
                    <a:pt x="1282992" y="1767130"/>
                  </a:lnTo>
                  <a:lnTo>
                    <a:pt x="1269151" y="1747440"/>
                  </a:lnTo>
                  <a:lnTo>
                    <a:pt x="1256668" y="1727191"/>
                  </a:lnTo>
                  <a:lnTo>
                    <a:pt x="1245577" y="1706424"/>
                  </a:lnTo>
                </a:path>
                <a:path w="3401059" h="1982470">
                  <a:moveTo>
                    <a:pt x="2269197" y="1587234"/>
                  </a:moveTo>
                  <a:lnTo>
                    <a:pt x="2266101" y="1609432"/>
                  </a:lnTo>
                  <a:lnTo>
                    <a:pt x="2261577" y="1631454"/>
                  </a:lnTo>
                  <a:lnTo>
                    <a:pt x="2255624" y="1653255"/>
                  </a:lnTo>
                  <a:lnTo>
                    <a:pt x="2248242" y="1674788"/>
                  </a:lnTo>
                </a:path>
                <a:path w="3401059" h="1982470">
                  <a:moveTo>
                    <a:pt x="2686138" y="1046214"/>
                  </a:moveTo>
                  <a:lnTo>
                    <a:pt x="2736461" y="1068882"/>
                  </a:lnTo>
                  <a:lnTo>
                    <a:pt x="2782124" y="1096026"/>
                  </a:lnTo>
                  <a:lnTo>
                    <a:pt x="2822776" y="1127197"/>
                  </a:lnTo>
                  <a:lnTo>
                    <a:pt x="2858066" y="1161941"/>
                  </a:lnTo>
                  <a:lnTo>
                    <a:pt x="2887642" y="1199807"/>
                  </a:lnTo>
                  <a:lnTo>
                    <a:pt x="2911154" y="1240344"/>
                  </a:lnTo>
                  <a:lnTo>
                    <a:pt x="2928250" y="1283099"/>
                  </a:lnTo>
                  <a:lnTo>
                    <a:pt x="2938578" y="1327620"/>
                  </a:lnTo>
                  <a:lnTo>
                    <a:pt x="2941789" y="1373455"/>
                  </a:lnTo>
                </a:path>
                <a:path w="3401059" h="1982470">
                  <a:moveTo>
                    <a:pt x="3289134" y="697599"/>
                  </a:moveTo>
                  <a:lnTo>
                    <a:pt x="3267514" y="732076"/>
                  </a:lnTo>
                  <a:lnTo>
                    <a:pt x="3241144" y="764243"/>
                  </a:lnTo>
                  <a:lnTo>
                    <a:pt x="3210321" y="793790"/>
                  </a:lnTo>
                  <a:lnTo>
                    <a:pt x="3175342" y="820408"/>
                  </a:lnTo>
                </a:path>
                <a:path w="3401059" h="1982470">
                  <a:moveTo>
                    <a:pt x="3015957" y="242304"/>
                  </a:moveTo>
                  <a:lnTo>
                    <a:pt x="3018765" y="256731"/>
                  </a:lnTo>
                  <a:lnTo>
                    <a:pt x="3020704" y="271229"/>
                  </a:lnTo>
                  <a:lnTo>
                    <a:pt x="3021761" y="285774"/>
                  </a:lnTo>
                  <a:lnTo>
                    <a:pt x="3021926" y="300343"/>
                  </a:lnTo>
                </a:path>
                <a:path w="3401059" h="1982470">
                  <a:moveTo>
                    <a:pt x="2288882" y="174740"/>
                  </a:moveTo>
                  <a:lnTo>
                    <a:pt x="2300919" y="155083"/>
                  </a:lnTo>
                  <a:lnTo>
                    <a:pt x="2314695" y="136164"/>
                  </a:lnTo>
                  <a:lnTo>
                    <a:pt x="2330137" y="118055"/>
                  </a:lnTo>
                  <a:lnTo>
                    <a:pt x="2347175" y="100826"/>
                  </a:lnTo>
                </a:path>
                <a:path w="3401059" h="1982470">
                  <a:moveTo>
                    <a:pt x="1743417" y="209919"/>
                  </a:moveTo>
                  <a:lnTo>
                    <a:pt x="1748608" y="193495"/>
                  </a:lnTo>
                  <a:lnTo>
                    <a:pt x="1755038" y="177392"/>
                  </a:lnTo>
                  <a:lnTo>
                    <a:pt x="1762705" y="161646"/>
                  </a:lnTo>
                  <a:lnTo>
                    <a:pt x="1771611" y="146292"/>
                  </a:lnTo>
                </a:path>
                <a:path w="3401059" h="1982470">
                  <a:moveTo>
                    <a:pt x="1103210" y="231636"/>
                  </a:moveTo>
                  <a:lnTo>
                    <a:pt x="1130507" y="245229"/>
                  </a:lnTo>
                  <a:lnTo>
                    <a:pt x="1156709" y="260084"/>
                  </a:lnTo>
                  <a:lnTo>
                    <a:pt x="1181720" y="276178"/>
                  </a:lnTo>
                  <a:lnTo>
                    <a:pt x="1205445" y="293485"/>
                  </a:lnTo>
                </a:path>
                <a:path w="3401059" h="1982470">
                  <a:moveTo>
                    <a:pt x="326859" y="717665"/>
                  </a:moveTo>
                  <a:lnTo>
                    <a:pt x="321241" y="701592"/>
                  </a:lnTo>
                  <a:lnTo>
                    <a:pt x="316397" y="685376"/>
                  </a:lnTo>
                  <a:lnTo>
                    <a:pt x="312339" y="669016"/>
                  </a:lnTo>
                  <a:lnTo>
                    <a:pt x="309079" y="652514"/>
                  </a:lnTo>
                </a:path>
              </a:pathLst>
            </a:custGeom>
            <a:ln w="158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37806" y="4723892"/>
            <a:ext cx="865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Class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Model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7806" y="4998211"/>
            <a:ext cx="236283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What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software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structure</a:t>
            </a:r>
            <a:r>
              <a:rPr sz="1200" spc="-25" dirty="0">
                <a:latin typeface="Arial"/>
                <a:cs typeface="Arial"/>
              </a:rPr>
              <a:t> and </a:t>
            </a:r>
            <a:r>
              <a:rPr sz="1200" dirty="0">
                <a:latin typeface="Arial"/>
                <a:cs typeface="Arial"/>
              </a:rPr>
              <a:t>relationships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provide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dirty="0">
                <a:latin typeface="Arial"/>
                <a:cs typeface="Arial"/>
              </a:rPr>
              <a:t>implementation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application?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824410" y="4861242"/>
            <a:ext cx="895350" cy="506730"/>
            <a:chOff x="5824410" y="4861242"/>
            <a:chExt cx="895350" cy="506730"/>
          </a:xfrm>
        </p:grpSpPr>
        <p:sp>
          <p:nvSpPr>
            <p:cNvPr id="18" name="object 18"/>
            <p:cNvSpPr/>
            <p:nvPr/>
          </p:nvSpPr>
          <p:spPr>
            <a:xfrm>
              <a:off x="5832347" y="4869179"/>
              <a:ext cx="879475" cy="490855"/>
            </a:xfrm>
            <a:custGeom>
              <a:avLst/>
              <a:gdLst/>
              <a:ahLst/>
              <a:cxnLst/>
              <a:rect l="l" t="t" r="r" b="b"/>
              <a:pathLst>
                <a:path w="879475" h="490854">
                  <a:moveTo>
                    <a:pt x="122681" y="0"/>
                  </a:moveTo>
                  <a:lnTo>
                    <a:pt x="0" y="0"/>
                  </a:lnTo>
                  <a:lnTo>
                    <a:pt x="0" y="429387"/>
                  </a:lnTo>
                  <a:lnTo>
                    <a:pt x="756666" y="429387"/>
                  </a:lnTo>
                  <a:lnTo>
                    <a:pt x="756666" y="490728"/>
                  </a:lnTo>
                  <a:lnTo>
                    <a:pt x="879348" y="368046"/>
                  </a:lnTo>
                  <a:lnTo>
                    <a:pt x="756666" y="245364"/>
                  </a:lnTo>
                  <a:lnTo>
                    <a:pt x="756666" y="306705"/>
                  </a:lnTo>
                  <a:lnTo>
                    <a:pt x="122681" y="306705"/>
                  </a:lnTo>
                  <a:lnTo>
                    <a:pt x="122681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32347" y="4869179"/>
              <a:ext cx="879475" cy="490855"/>
            </a:xfrm>
            <a:custGeom>
              <a:avLst/>
              <a:gdLst/>
              <a:ahLst/>
              <a:cxnLst/>
              <a:rect l="l" t="t" r="r" b="b"/>
              <a:pathLst>
                <a:path w="879475" h="490854">
                  <a:moveTo>
                    <a:pt x="122681" y="0"/>
                  </a:moveTo>
                  <a:lnTo>
                    <a:pt x="122681" y="306705"/>
                  </a:lnTo>
                  <a:lnTo>
                    <a:pt x="756666" y="306705"/>
                  </a:lnTo>
                  <a:lnTo>
                    <a:pt x="756666" y="245364"/>
                  </a:lnTo>
                  <a:lnTo>
                    <a:pt x="879348" y="368046"/>
                  </a:lnTo>
                  <a:lnTo>
                    <a:pt x="756666" y="490728"/>
                  </a:lnTo>
                  <a:lnTo>
                    <a:pt x="756666" y="429387"/>
                  </a:lnTo>
                  <a:lnTo>
                    <a:pt x="0" y="429387"/>
                  </a:lnTo>
                  <a:lnTo>
                    <a:pt x="0" y="0"/>
                  </a:lnTo>
                  <a:lnTo>
                    <a:pt x="122681" y="0"/>
                  </a:lnTo>
                  <a:close/>
                </a:path>
              </a:pathLst>
            </a:custGeom>
            <a:ln w="15874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34536" y="5357266"/>
            <a:ext cx="317436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domain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model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influences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naming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structure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software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800000"/>
                </a:solidFill>
                <a:latin typeface="Arial"/>
                <a:cs typeface="Arial"/>
              </a:rPr>
              <a:t>class</a:t>
            </a:r>
            <a:r>
              <a:rPr sz="18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identifies</a:t>
            </a:r>
            <a:r>
              <a:rPr spc="-20" dirty="0"/>
              <a:t> </a:t>
            </a:r>
            <a:r>
              <a:rPr dirty="0"/>
              <a:t>important</a:t>
            </a:r>
            <a:r>
              <a:rPr spc="-40" dirty="0"/>
              <a:t> </a:t>
            </a:r>
            <a:r>
              <a:rPr dirty="0"/>
              <a:t>aspects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application </a:t>
            </a:r>
            <a:r>
              <a:rPr dirty="0"/>
              <a:t>not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implementation.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1230610" cy="214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vocabulary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example,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unique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identifier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needed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data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meaning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would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242570" marR="5080" indent="-230504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Establishes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customer/user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team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21" y="28143"/>
            <a:ext cx="10711815" cy="948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Domain</a:t>
            </a:r>
            <a:r>
              <a:rPr spc="-60" dirty="0"/>
              <a:t> </a:t>
            </a:r>
            <a:r>
              <a:rPr dirty="0"/>
              <a:t>model</a:t>
            </a:r>
            <a:r>
              <a:rPr spc="-10" dirty="0"/>
              <a:t> </a:t>
            </a:r>
            <a:r>
              <a:rPr dirty="0"/>
              <a:t>definition</a:t>
            </a:r>
            <a:r>
              <a:rPr spc="-40" dirty="0"/>
              <a:t> </a:t>
            </a:r>
            <a:r>
              <a:rPr dirty="0"/>
              <a:t>starts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analysis</a:t>
            </a:r>
            <a:r>
              <a:rPr spc="-1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nouns</a:t>
            </a:r>
            <a:r>
              <a:rPr spc="-35" dirty="0"/>
              <a:t> </a:t>
            </a:r>
            <a:r>
              <a:rPr spc="-25" dirty="0"/>
              <a:t>in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domain.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1935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steps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noun</a:t>
            </a:r>
            <a:r>
              <a:rPr spc="-45" dirty="0"/>
              <a:t> </a:t>
            </a:r>
            <a:r>
              <a:rPr dirty="0"/>
              <a:t>analysis</a:t>
            </a:r>
            <a:r>
              <a:rPr spc="-50" dirty="0"/>
              <a:t> </a:t>
            </a:r>
            <a:r>
              <a:rPr spc="-10" dirty="0"/>
              <a:t>include</a:t>
            </a:r>
          </a:p>
          <a:p>
            <a:pPr marL="4724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nouns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problem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statement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language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experts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any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words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might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specializations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nouns.</a:t>
            </a:r>
            <a:endParaRPr sz="2400">
              <a:latin typeface="Calibri"/>
              <a:cs typeface="Calibri"/>
            </a:endParaRPr>
          </a:p>
          <a:p>
            <a:pPr marL="472440" lvl="1" indent="-225425">
              <a:lnSpc>
                <a:spcPct val="100000"/>
              </a:lnSpc>
              <a:buFont typeface="Calibri"/>
              <a:buChar char="•"/>
              <a:tabLst>
                <a:tab pos="4724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any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nouns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might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attributes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properties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nouns.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any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associations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nouns.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238" y="6505143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35" dirty="0"/>
              <a:t> </a:t>
            </a:r>
            <a:r>
              <a:rPr dirty="0"/>
              <a:t>model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typically</a:t>
            </a:r>
            <a:r>
              <a:rPr spc="-45" dirty="0"/>
              <a:t> </a:t>
            </a:r>
            <a:r>
              <a:rPr dirty="0"/>
              <a:t>drawn</a:t>
            </a:r>
            <a:r>
              <a:rPr spc="-30" dirty="0"/>
              <a:t>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simplified</a:t>
            </a:r>
            <a:r>
              <a:rPr spc="-45" dirty="0"/>
              <a:t> </a:t>
            </a:r>
            <a:r>
              <a:rPr spc="-10" dirty="0"/>
              <a:t>class </a:t>
            </a:r>
            <a:r>
              <a:rPr dirty="0"/>
              <a:t>diagram</a:t>
            </a:r>
            <a:r>
              <a:rPr spc="-35" dirty="0"/>
              <a:t> </a:t>
            </a:r>
            <a:r>
              <a:rPr spc="-10" dirty="0"/>
              <a:t>notation.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721" y="1061973"/>
            <a:ext cx="10332085" cy="4815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635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54635" algn="l"/>
              </a:tabLst>
            </a:pPr>
            <a:r>
              <a:rPr sz="2800" dirty="0">
                <a:latin typeface="Calibri"/>
                <a:cs typeface="Calibri"/>
              </a:rPr>
              <a:t>Show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485140" lvl="1" indent="-225425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851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entities</a:t>
            </a:r>
            <a:endParaRPr sz="2400">
              <a:latin typeface="Calibri"/>
              <a:cs typeface="Calibri"/>
            </a:endParaRPr>
          </a:p>
          <a:p>
            <a:pPr marL="485775" lvl="1" indent="-226060">
              <a:lnSpc>
                <a:spcPct val="100000"/>
              </a:lnSpc>
              <a:buFont typeface="Calibri"/>
              <a:buChar char="•"/>
              <a:tabLst>
                <a:tab pos="4857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Attributes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entities</a:t>
            </a:r>
            <a:endParaRPr sz="2400">
              <a:latin typeface="Calibri"/>
              <a:cs typeface="Calibri"/>
            </a:endParaRPr>
          </a:p>
          <a:p>
            <a:pPr marL="485775" lvl="1" indent="-226060">
              <a:lnSpc>
                <a:spcPct val="100000"/>
              </a:lnSpc>
              <a:buFont typeface="Calibri"/>
              <a:buChar char="•"/>
              <a:tabLst>
                <a:tab pos="4857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Associations</a:t>
            </a:r>
            <a:r>
              <a:rPr sz="2400" b="1" i="1" spc="-6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9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entities</a:t>
            </a:r>
            <a:endParaRPr sz="2400">
              <a:latin typeface="Calibri"/>
              <a:cs typeface="Calibri"/>
            </a:endParaRPr>
          </a:p>
          <a:p>
            <a:pPr marL="254635" indent="-2292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2546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vocabulary</a:t>
            </a:r>
            <a:endParaRPr sz="2800">
              <a:latin typeface="Calibri"/>
              <a:cs typeface="Calibri"/>
            </a:endParaRPr>
          </a:p>
          <a:p>
            <a:pPr marL="4857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857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Attributes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indicate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data</a:t>
            </a:r>
            <a:r>
              <a:rPr sz="2400" b="1" i="1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 marL="255270" indent="-229870">
              <a:lnSpc>
                <a:spcPct val="100000"/>
              </a:lnSpc>
              <a:spcBef>
                <a:spcPts val="810"/>
              </a:spcBef>
              <a:buFont typeface="Wingdings"/>
              <a:buChar char=""/>
              <a:tabLst>
                <a:tab pos="255270" algn="l"/>
              </a:tabLst>
            </a:pPr>
            <a:r>
              <a:rPr sz="2800" dirty="0">
                <a:latin typeface="Calibri"/>
                <a:cs typeface="Calibri"/>
              </a:rPr>
              <a:t>Associations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4857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857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Place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label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association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485775" marR="17780" lvl="1" indent="-226060">
              <a:lnSpc>
                <a:spcPct val="100000"/>
              </a:lnSpc>
              <a:buFont typeface="Calibri"/>
              <a:buChar char="•"/>
              <a:tabLst>
                <a:tab pos="4870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Usually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completes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phrase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between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two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entities: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</a:t>
            </a:r>
            <a:r>
              <a:rPr sz="2400" b="1" i="1" baseline="-20833" dirty="0">
                <a:solidFill>
                  <a:srgbClr val="3333CC"/>
                </a:solidFill>
                <a:latin typeface="Calibri"/>
                <a:cs typeface="Calibri"/>
              </a:rPr>
              <a:t>1</a:t>
            </a:r>
            <a:r>
              <a:rPr sz="2400" b="1" i="1" spc="217" baseline="-20833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association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DE</a:t>
            </a:r>
            <a:r>
              <a:rPr sz="2400" b="1" i="1" spc="-37" baseline="-20833" dirty="0">
                <a:solidFill>
                  <a:srgbClr val="3333CC"/>
                </a:solidFill>
                <a:latin typeface="Calibri"/>
                <a:cs typeface="Calibri"/>
              </a:rPr>
              <a:t>2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(LineItem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records-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sale-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Product)</a:t>
            </a:r>
            <a:endParaRPr sz="2400">
              <a:latin typeface="Calibri"/>
              <a:cs typeface="Calibri"/>
            </a:endParaRPr>
          </a:p>
          <a:p>
            <a:pPr marL="485140" lvl="1" indent="-225425">
              <a:lnSpc>
                <a:spcPct val="100000"/>
              </a:lnSpc>
              <a:buFont typeface="Calibri"/>
              <a:buChar char="•"/>
              <a:tabLst>
                <a:tab pos="48514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Indicate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multiplicity,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if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known</a:t>
            </a:r>
            <a:endParaRPr sz="2400">
              <a:latin typeface="Calibri"/>
              <a:cs typeface="Calibri"/>
            </a:endParaRPr>
          </a:p>
          <a:p>
            <a:pPr marL="485775" lvl="1" indent="-226060">
              <a:lnSpc>
                <a:spcPct val="100000"/>
              </a:lnSpc>
              <a:spcBef>
                <a:spcPts val="5"/>
              </a:spcBef>
              <a:buFont typeface="Calibri"/>
              <a:buChar char="•"/>
              <a:tabLst>
                <a:tab pos="4857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inheritance,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if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appropriate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An</a:t>
            </a:r>
            <a:r>
              <a:rPr spc="-30" dirty="0"/>
              <a:t> </a:t>
            </a:r>
            <a:r>
              <a:rPr dirty="0"/>
              <a:t>association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35" dirty="0"/>
              <a:t> </a:t>
            </a:r>
            <a:r>
              <a:rPr dirty="0"/>
              <a:t>describe</a:t>
            </a:r>
            <a:r>
              <a:rPr spc="-6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relationship</a:t>
            </a:r>
            <a:r>
              <a:rPr spc="-55" dirty="0"/>
              <a:t> </a:t>
            </a:r>
            <a:r>
              <a:rPr dirty="0"/>
              <a:t>between</a:t>
            </a:r>
            <a:r>
              <a:rPr spc="-30" dirty="0"/>
              <a:t> </a:t>
            </a:r>
            <a:r>
              <a:rPr spc="-25" dirty="0"/>
              <a:t>two </a:t>
            </a:r>
            <a:r>
              <a:rPr dirty="0"/>
              <a:t>domain</a:t>
            </a:r>
            <a:r>
              <a:rPr spc="-30" dirty="0"/>
              <a:t> </a:t>
            </a:r>
            <a:r>
              <a:rPr spc="-10" dirty="0"/>
              <a:t>entities.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421" y="1061973"/>
            <a:ext cx="10907395" cy="274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association.</a:t>
            </a:r>
            <a:endParaRPr sz="28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84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voice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verb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possible.</a:t>
            </a:r>
            <a:endParaRPr sz="2800" dirty="0">
              <a:latin typeface="Calibri"/>
              <a:cs typeface="Calibri"/>
            </a:endParaRPr>
          </a:p>
          <a:p>
            <a:pPr marL="242570" marR="312420" indent="-23050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"has"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"contains"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relationship.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3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Reverse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direction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rephrase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association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7650" y="5246017"/>
            <a:ext cx="128270" cy="149860"/>
          </a:xfrm>
          <a:custGeom>
            <a:avLst/>
            <a:gdLst/>
            <a:ahLst/>
            <a:cxnLst/>
            <a:rect l="l" t="t" r="r" b="b"/>
            <a:pathLst>
              <a:path w="128270" h="149860">
                <a:moveTo>
                  <a:pt x="128015" y="0"/>
                </a:moveTo>
                <a:lnTo>
                  <a:pt x="0" y="74675"/>
                </a:lnTo>
                <a:lnTo>
                  <a:pt x="128015" y="149351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5451" y="5236959"/>
            <a:ext cx="128270" cy="149860"/>
          </a:xfrm>
          <a:custGeom>
            <a:avLst/>
            <a:gdLst/>
            <a:ahLst/>
            <a:cxnLst/>
            <a:rect l="l" t="t" r="r" b="b"/>
            <a:pathLst>
              <a:path w="128270" h="149860">
                <a:moveTo>
                  <a:pt x="0" y="0"/>
                </a:moveTo>
                <a:lnTo>
                  <a:pt x="0" y="149351"/>
                </a:lnTo>
                <a:lnTo>
                  <a:pt x="128015" y="74675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1023"/>
              </p:ext>
            </p:extLst>
          </p:nvPr>
        </p:nvGraphicFramePr>
        <p:xfrm>
          <a:off x="2362200" y="5137738"/>
          <a:ext cx="6934202" cy="7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ustomer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16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 baseline="-9259" dirty="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80"/>
                      </a:solidFill>
                      <a:prstDash val="solid"/>
                    </a:lnL>
                    <a:lnR w="19050">
                      <a:solidFill>
                        <a:srgbClr val="000080"/>
                      </a:solidFill>
                      <a:prstDash val="solid"/>
                    </a:lnR>
                    <a:lnT w="19050">
                      <a:solidFill>
                        <a:srgbClr val="000080"/>
                      </a:solidFill>
                      <a:prstDash val="solid"/>
                    </a:lnT>
                    <a:lnB w="19050">
                      <a:solidFill>
                        <a:srgbClr val="000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EBC298-36B7-C211-CB0E-27FE7074AACB}"/>
              </a:ext>
            </a:extLst>
          </p:cNvPr>
          <p:cNvSpPr txBox="1"/>
          <p:nvPr/>
        </p:nvSpPr>
        <p:spPr>
          <a:xfrm>
            <a:off x="4700268" y="517339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shipping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F422A-373F-BE48-8E12-99F95DC726BE}"/>
              </a:ext>
            </a:extLst>
          </p:cNvPr>
          <p:cNvSpPr txBox="1"/>
          <p:nvPr/>
        </p:nvSpPr>
        <p:spPr>
          <a:xfrm>
            <a:off x="5708321" y="518244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location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2709F-9E1F-F60B-6010-3415ACC3D7B5}"/>
              </a:ext>
            </a:extLst>
          </p:cNvPr>
          <p:cNvSpPr txBox="1"/>
          <p:nvPr/>
        </p:nvSpPr>
        <p:spPr>
          <a:xfrm>
            <a:off x="7339306" y="528271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5E742-E7A8-D959-5ACE-BDB0F340FFCA}"/>
              </a:ext>
            </a:extLst>
          </p:cNvPr>
          <p:cNvSpPr txBox="1"/>
          <p:nvPr/>
        </p:nvSpPr>
        <p:spPr>
          <a:xfrm>
            <a:off x="4037600" y="52723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6" y="28143"/>
            <a:ext cx="11779605" cy="5091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20"/>
              </a:lnSpc>
              <a:spcBef>
                <a:spcPts val="570"/>
              </a:spcBef>
            </a:pP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partial</a:t>
            </a:r>
            <a:r>
              <a:rPr spc="-25" dirty="0"/>
              <a:t> </a:t>
            </a:r>
            <a:r>
              <a:rPr dirty="0"/>
              <a:t>domain</a:t>
            </a:r>
            <a:r>
              <a:rPr spc="-45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lang="en-US" spc="-15" dirty="0"/>
              <a:t>r</a:t>
            </a:r>
            <a:r>
              <a:rPr lang="en-US" dirty="0"/>
              <a:t>estaurant website</a:t>
            </a:r>
            <a:endParaRPr spc="-10" dirty="0"/>
          </a:p>
        </p:txBody>
      </p:sp>
      <p:pic>
        <p:nvPicPr>
          <p:cNvPr id="32" name="Picture 31" descr="A diagram of a restaurant&#10;&#10;Description automatically generated">
            <a:extLst>
              <a:ext uri="{FF2B5EF4-FFF2-40B4-BE49-F238E27FC236}">
                <a16:creationId xmlns:a16="http://schemas.microsoft.com/office/drawing/2014/main" id="{78E4F56C-997C-6C53-9CFD-87A25B419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5984456" cy="5291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0006-63D4-D52F-8F1F-B781C552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6" y="28143"/>
            <a:ext cx="11779605" cy="492443"/>
          </a:xfrm>
        </p:spPr>
        <p:txBody>
          <a:bodyPr/>
          <a:lstStyle/>
          <a:p>
            <a:pPr algn="ctr"/>
            <a:r>
              <a:rPr lang="en-US" dirty="0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64FCE-3508-AEDF-B7FA-526619D75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410958"/>
            <a:ext cx="113383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What is the purpose of a Domain Model? How do you think it helps support software development?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When might it hurt progress or add unnecessary overhead?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+mj-lt"/>
              </a:rPr>
              <a:t>3. How does a domain model help establish a </a:t>
            </a:r>
            <a:r>
              <a:rPr lang="en-US" sz="1800" b="1" dirty="0">
                <a:latin typeface="+mj-lt"/>
              </a:rPr>
              <a:t>shared vocabulary</a:t>
            </a:r>
            <a:r>
              <a:rPr lang="en-US" sz="1800" dirty="0">
                <a:latin typeface="+mj-lt"/>
              </a:rPr>
              <a:t> between developers, domain experts, and customers?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+mj-lt"/>
              </a:rPr>
              <a:t>4. What are examples of when a Domain Model is giving </a:t>
            </a:r>
            <a:r>
              <a:rPr lang="en-US" sz="1800" b="1" dirty="0">
                <a:latin typeface="+mj-lt"/>
              </a:rPr>
              <a:t>too much information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+mj-lt"/>
              </a:rPr>
              <a:t>5. Domain models evolve as requirements change—what risks arise if the domain model is </a:t>
            </a:r>
            <a:r>
              <a:rPr lang="en-US" sz="1800" b="1" dirty="0">
                <a:latin typeface="+mj-lt"/>
              </a:rPr>
              <a:t>not updated</a:t>
            </a:r>
            <a:r>
              <a:rPr lang="en-US" sz="1800" dirty="0">
                <a:latin typeface="+mj-lt"/>
              </a:rPr>
              <a:t>?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205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657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Domain Analysis</vt:lpstr>
      <vt:lpstr>The domain for a software system defines the context in which the software operates.</vt:lpstr>
      <vt:lpstr>Domain analysis provides an understanding of the application problem space.</vt:lpstr>
      <vt:lpstr>The domain model identifies important aspects of the application not the implementation.</vt:lpstr>
      <vt:lpstr>Domain model definition starts with an analysis of the nouns in the domain.</vt:lpstr>
      <vt:lpstr>The domain model is typically drawn using a simplified class diagram notation.</vt:lpstr>
      <vt:lpstr>An association should describe the relationship between two domain entities.</vt:lpstr>
      <vt:lpstr>This partial domain model for a restaurant website</vt:lpstr>
      <vt:lpstr>Discussion</vt:lpstr>
      <vt:lpstr>Domain analysis continues through the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R. Vallino</dc:creator>
  <cp:lastModifiedBy>Christian Newman</cp:lastModifiedBy>
  <cp:revision>2</cp:revision>
  <dcterms:created xsi:type="dcterms:W3CDTF">2024-09-03T13:49:49Z</dcterms:created>
  <dcterms:modified xsi:type="dcterms:W3CDTF">2025-09-02T16:21:47Z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2024-09-03T00:00:00Z</vt:filetime>
  </property>
  <property fmtid="{D5CDD505-2E9C-101B-9397-08002B2CF9AE}" pid="5" name="Producer">
    <vt:lpwstr>Microsoft® PowerPoint® 2019</vt:lpwstr>
  </property>
</Properties>
</file>