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4DD275-AD47-4FFA-BBC0-69195CE36D71}" v="283" dt="2022-05-24T17:18:57.9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l Rabb" userId="3edf06299a4717ec" providerId="LiveId" clId="{0B4DD275-AD47-4FFA-BBC0-69195CE36D71}"/>
    <pc:docChg chg="undo redo custSel addSld delSld modSld">
      <pc:chgData name="Kal Rabb" userId="3edf06299a4717ec" providerId="LiveId" clId="{0B4DD275-AD47-4FFA-BBC0-69195CE36D71}" dt="2022-05-24T17:27:53.203" v="2520" actId="47"/>
      <pc:docMkLst>
        <pc:docMk/>
      </pc:docMkLst>
      <pc:sldChg chg="modSp mod">
        <pc:chgData name="Kal Rabb" userId="3edf06299a4717ec" providerId="LiveId" clId="{0B4DD275-AD47-4FFA-BBC0-69195CE36D71}" dt="2022-05-17T14:23:27.611" v="1890" actId="20577"/>
        <pc:sldMkLst>
          <pc:docMk/>
          <pc:sldMk cId="3327559288" sldId="257"/>
        </pc:sldMkLst>
        <pc:spChg chg="mod">
          <ac:chgData name="Kal Rabb" userId="3edf06299a4717ec" providerId="LiveId" clId="{0B4DD275-AD47-4FFA-BBC0-69195CE36D71}" dt="2022-05-17T14:23:27.611" v="1890" actId="20577"/>
          <ac:spMkLst>
            <pc:docMk/>
            <pc:sldMk cId="3327559288" sldId="257"/>
            <ac:spMk id="3" creationId="{5DEF6B9D-2B2C-1A47-0571-AAE7761CD2DD}"/>
          </ac:spMkLst>
        </pc:spChg>
      </pc:sldChg>
      <pc:sldChg chg="modSp mod">
        <pc:chgData name="Kal Rabb" userId="3edf06299a4717ec" providerId="LiveId" clId="{0B4DD275-AD47-4FFA-BBC0-69195CE36D71}" dt="2022-05-17T14:27:39.994" v="1919" actId="20577"/>
        <pc:sldMkLst>
          <pc:docMk/>
          <pc:sldMk cId="2013615599" sldId="258"/>
        </pc:sldMkLst>
        <pc:spChg chg="mod">
          <ac:chgData name="Kal Rabb" userId="3edf06299a4717ec" providerId="LiveId" clId="{0B4DD275-AD47-4FFA-BBC0-69195CE36D71}" dt="2022-05-17T14:27:39.994" v="1919" actId="20577"/>
          <ac:spMkLst>
            <pc:docMk/>
            <pc:sldMk cId="2013615599" sldId="258"/>
            <ac:spMk id="3" creationId="{DE8EAE55-E45D-5463-84D4-0C8A791F3D74}"/>
          </ac:spMkLst>
        </pc:spChg>
      </pc:sldChg>
      <pc:sldChg chg="modSp mod">
        <pc:chgData name="Kal Rabb" userId="3edf06299a4717ec" providerId="LiveId" clId="{0B4DD275-AD47-4FFA-BBC0-69195CE36D71}" dt="2022-05-17T14:28:21.473" v="1981" actId="20577"/>
        <pc:sldMkLst>
          <pc:docMk/>
          <pc:sldMk cId="3417556197" sldId="260"/>
        </pc:sldMkLst>
        <pc:spChg chg="mod">
          <ac:chgData name="Kal Rabb" userId="3edf06299a4717ec" providerId="LiveId" clId="{0B4DD275-AD47-4FFA-BBC0-69195CE36D71}" dt="2022-05-17T14:28:21.473" v="1981" actId="20577"/>
          <ac:spMkLst>
            <pc:docMk/>
            <pc:sldMk cId="3417556197" sldId="260"/>
            <ac:spMk id="8" creationId="{BEBA4E35-3EB0-BB19-45D6-FBB8618509BC}"/>
          </ac:spMkLst>
        </pc:spChg>
      </pc:sldChg>
      <pc:sldChg chg="modSp mod">
        <pc:chgData name="Kal Rabb" userId="3edf06299a4717ec" providerId="LiveId" clId="{0B4DD275-AD47-4FFA-BBC0-69195CE36D71}" dt="2022-05-17T14:28:52.069" v="2051" actId="20577"/>
        <pc:sldMkLst>
          <pc:docMk/>
          <pc:sldMk cId="2738342348" sldId="261"/>
        </pc:sldMkLst>
        <pc:spChg chg="mod">
          <ac:chgData name="Kal Rabb" userId="3edf06299a4717ec" providerId="LiveId" clId="{0B4DD275-AD47-4FFA-BBC0-69195CE36D71}" dt="2022-05-17T14:28:52.069" v="2051" actId="20577"/>
          <ac:spMkLst>
            <pc:docMk/>
            <pc:sldMk cId="2738342348" sldId="261"/>
            <ac:spMk id="9" creationId="{7939A6B5-2A39-99FC-AE39-5782FC877FEC}"/>
          </ac:spMkLst>
        </pc:spChg>
      </pc:sldChg>
      <pc:sldChg chg="modSp">
        <pc:chgData name="Kal Rabb" userId="3edf06299a4717ec" providerId="LiveId" clId="{0B4DD275-AD47-4FFA-BBC0-69195CE36D71}" dt="2022-05-17T14:29:48.307" v="2149" actId="20577"/>
        <pc:sldMkLst>
          <pc:docMk/>
          <pc:sldMk cId="2519922406" sldId="262"/>
        </pc:sldMkLst>
        <pc:spChg chg="mod">
          <ac:chgData name="Kal Rabb" userId="3edf06299a4717ec" providerId="LiveId" clId="{0B4DD275-AD47-4FFA-BBC0-69195CE36D71}" dt="2022-05-17T14:29:48.307" v="2149" actId="20577"/>
          <ac:spMkLst>
            <pc:docMk/>
            <pc:sldMk cId="2519922406" sldId="262"/>
            <ac:spMk id="9" creationId="{7939A6B5-2A39-99FC-AE39-5782FC877FEC}"/>
          </ac:spMkLst>
        </pc:spChg>
      </pc:sldChg>
      <pc:sldChg chg="modSp mod modAnim">
        <pc:chgData name="Kal Rabb" userId="3edf06299a4717ec" providerId="LiveId" clId="{0B4DD275-AD47-4FFA-BBC0-69195CE36D71}" dt="2022-05-17T14:30:23.286" v="2222" actId="5793"/>
        <pc:sldMkLst>
          <pc:docMk/>
          <pc:sldMk cId="3370103690" sldId="263"/>
        </pc:sldMkLst>
        <pc:spChg chg="mod">
          <ac:chgData name="Kal Rabb" userId="3edf06299a4717ec" providerId="LiveId" clId="{0B4DD275-AD47-4FFA-BBC0-69195CE36D71}" dt="2022-05-17T14:30:23.286" v="2222" actId="5793"/>
          <ac:spMkLst>
            <pc:docMk/>
            <pc:sldMk cId="3370103690" sldId="263"/>
            <ac:spMk id="3" creationId="{0C64F003-889F-AEAC-A82D-1AF41E9C6212}"/>
          </ac:spMkLst>
        </pc:spChg>
      </pc:sldChg>
      <pc:sldChg chg="modSp mod">
        <pc:chgData name="Kal Rabb" userId="3edf06299a4717ec" providerId="LiveId" clId="{0B4DD275-AD47-4FFA-BBC0-69195CE36D71}" dt="2022-05-16T14:55:18.983" v="1061" actId="20577"/>
        <pc:sldMkLst>
          <pc:docMk/>
          <pc:sldMk cId="1419311014" sldId="264"/>
        </pc:sldMkLst>
        <pc:spChg chg="mod">
          <ac:chgData name="Kal Rabb" userId="3edf06299a4717ec" providerId="LiveId" clId="{0B4DD275-AD47-4FFA-BBC0-69195CE36D71}" dt="2022-05-16T14:55:18.983" v="1061" actId="20577"/>
          <ac:spMkLst>
            <pc:docMk/>
            <pc:sldMk cId="1419311014" sldId="264"/>
            <ac:spMk id="2" creationId="{CA480490-BD94-71E6-5401-22949557156C}"/>
          </ac:spMkLst>
        </pc:spChg>
      </pc:sldChg>
      <pc:sldChg chg="modSp mod">
        <pc:chgData name="Kal Rabb" userId="3edf06299a4717ec" providerId="LiveId" clId="{0B4DD275-AD47-4FFA-BBC0-69195CE36D71}" dt="2022-05-16T15:48:19.174" v="1171" actId="20577"/>
        <pc:sldMkLst>
          <pc:docMk/>
          <pc:sldMk cId="994233206" sldId="265"/>
        </pc:sldMkLst>
        <pc:spChg chg="mod">
          <ac:chgData name="Kal Rabb" userId="3edf06299a4717ec" providerId="LiveId" clId="{0B4DD275-AD47-4FFA-BBC0-69195CE36D71}" dt="2022-05-16T14:57:22.290" v="1082" actId="20577"/>
          <ac:spMkLst>
            <pc:docMk/>
            <pc:sldMk cId="994233206" sldId="265"/>
            <ac:spMk id="6" creationId="{A0786DED-969B-8A28-D9F6-FADA15579EED}"/>
          </ac:spMkLst>
        </pc:spChg>
        <pc:graphicFrameChg chg="mod modGraphic">
          <ac:chgData name="Kal Rabb" userId="3edf06299a4717ec" providerId="LiveId" clId="{0B4DD275-AD47-4FFA-BBC0-69195CE36D71}" dt="2022-05-16T15:48:19.174" v="1171" actId="20577"/>
          <ac:graphicFrameMkLst>
            <pc:docMk/>
            <pc:sldMk cId="994233206" sldId="265"/>
            <ac:graphicFrameMk id="4" creationId="{C2D569A5-62A2-4C8E-4EDA-A701176745C0}"/>
          </ac:graphicFrameMkLst>
        </pc:graphicFrameChg>
      </pc:sldChg>
      <pc:sldChg chg="modSp mod">
        <pc:chgData name="Kal Rabb" userId="3edf06299a4717ec" providerId="LiveId" clId="{0B4DD275-AD47-4FFA-BBC0-69195CE36D71}" dt="2022-05-16T15:47:54.650" v="1149" actId="20577"/>
        <pc:sldMkLst>
          <pc:docMk/>
          <pc:sldMk cId="3639066618" sldId="266"/>
        </pc:sldMkLst>
        <pc:graphicFrameChg chg="mod modGraphic">
          <ac:chgData name="Kal Rabb" userId="3edf06299a4717ec" providerId="LiveId" clId="{0B4DD275-AD47-4FFA-BBC0-69195CE36D71}" dt="2022-05-16T15:47:54.650" v="1149" actId="20577"/>
          <ac:graphicFrameMkLst>
            <pc:docMk/>
            <pc:sldMk cId="3639066618" sldId="266"/>
            <ac:graphicFrameMk id="4" creationId="{D53B5C82-FCD0-9EF1-2EAF-64E9D6E4213C}"/>
          </ac:graphicFrameMkLst>
        </pc:graphicFrameChg>
      </pc:sldChg>
      <pc:sldChg chg="modSp modAnim">
        <pc:chgData name="Kal Rabb" userId="3edf06299a4717ec" providerId="LiveId" clId="{0B4DD275-AD47-4FFA-BBC0-69195CE36D71}" dt="2022-05-16T15:48:48.904" v="1211" actId="20577"/>
        <pc:sldMkLst>
          <pc:docMk/>
          <pc:sldMk cId="3054447662" sldId="267"/>
        </pc:sldMkLst>
        <pc:spChg chg="mod">
          <ac:chgData name="Kal Rabb" userId="3edf06299a4717ec" providerId="LiveId" clId="{0B4DD275-AD47-4FFA-BBC0-69195CE36D71}" dt="2022-05-16T15:48:48.904" v="1211" actId="20577"/>
          <ac:spMkLst>
            <pc:docMk/>
            <pc:sldMk cId="3054447662" sldId="267"/>
            <ac:spMk id="5" creationId="{1036A0DA-A3BD-C982-F976-22A292EA1780}"/>
          </ac:spMkLst>
        </pc:spChg>
      </pc:sldChg>
      <pc:sldChg chg="modSp mod">
        <pc:chgData name="Kal Rabb" userId="3edf06299a4717ec" providerId="LiveId" clId="{0B4DD275-AD47-4FFA-BBC0-69195CE36D71}" dt="2022-05-24T17:18:17.998" v="2506" actId="20577"/>
        <pc:sldMkLst>
          <pc:docMk/>
          <pc:sldMk cId="346222428" sldId="268"/>
        </pc:sldMkLst>
        <pc:graphicFrameChg chg="modGraphic">
          <ac:chgData name="Kal Rabb" userId="3edf06299a4717ec" providerId="LiveId" clId="{0B4DD275-AD47-4FFA-BBC0-69195CE36D71}" dt="2022-05-24T17:18:17.998" v="2506" actId="20577"/>
          <ac:graphicFrameMkLst>
            <pc:docMk/>
            <pc:sldMk cId="346222428" sldId="268"/>
            <ac:graphicFrameMk id="4" creationId="{746D3A68-5093-C9D2-D5DC-5088B544B175}"/>
          </ac:graphicFrameMkLst>
        </pc:graphicFrameChg>
        <pc:graphicFrameChg chg="modGraphic">
          <ac:chgData name="Kal Rabb" userId="3edf06299a4717ec" providerId="LiveId" clId="{0B4DD275-AD47-4FFA-BBC0-69195CE36D71}" dt="2022-05-16T15:49:21.106" v="1223" actId="6549"/>
          <ac:graphicFrameMkLst>
            <pc:docMk/>
            <pc:sldMk cId="346222428" sldId="268"/>
            <ac:graphicFrameMk id="7" creationId="{0AD8B51D-6ABD-1140-801F-D5AA873AFDF5}"/>
          </ac:graphicFrameMkLst>
        </pc:graphicFrameChg>
        <pc:graphicFrameChg chg="modGraphic">
          <ac:chgData name="Kal Rabb" userId="3edf06299a4717ec" providerId="LiveId" clId="{0B4DD275-AD47-4FFA-BBC0-69195CE36D71}" dt="2022-05-16T15:49:18.265" v="1222" actId="20577"/>
          <ac:graphicFrameMkLst>
            <pc:docMk/>
            <pc:sldMk cId="346222428" sldId="268"/>
            <ac:graphicFrameMk id="8" creationId="{BBC8BAF6-27DD-57F0-7647-1DE1DCF8919F}"/>
          </ac:graphicFrameMkLst>
        </pc:graphicFrameChg>
        <pc:graphicFrameChg chg="modGraphic">
          <ac:chgData name="Kal Rabb" userId="3edf06299a4717ec" providerId="LiveId" clId="{0B4DD275-AD47-4FFA-BBC0-69195CE36D71}" dt="2022-05-16T15:49:28.203" v="1237" actId="20577"/>
          <ac:graphicFrameMkLst>
            <pc:docMk/>
            <pc:sldMk cId="346222428" sldId="268"/>
            <ac:graphicFrameMk id="10" creationId="{D3D477C4-4575-8128-EC46-7A4802CA1FD3}"/>
          </ac:graphicFrameMkLst>
        </pc:graphicFrameChg>
      </pc:sldChg>
      <pc:sldChg chg="modSp mod">
        <pc:chgData name="Kal Rabb" userId="3edf06299a4717ec" providerId="LiveId" clId="{0B4DD275-AD47-4FFA-BBC0-69195CE36D71}" dt="2022-05-24T17:18:36.435" v="2507"/>
        <pc:sldMkLst>
          <pc:docMk/>
          <pc:sldMk cId="557570990" sldId="269"/>
        </pc:sldMkLst>
        <pc:graphicFrameChg chg="mod modGraphic">
          <ac:chgData name="Kal Rabb" userId="3edf06299a4717ec" providerId="LiveId" clId="{0B4DD275-AD47-4FFA-BBC0-69195CE36D71}" dt="2022-05-24T17:18:36.435" v="2507"/>
          <ac:graphicFrameMkLst>
            <pc:docMk/>
            <pc:sldMk cId="557570990" sldId="269"/>
            <ac:graphicFrameMk id="4" creationId="{746D3A68-5093-C9D2-D5DC-5088B544B175}"/>
          </ac:graphicFrameMkLst>
        </pc:graphicFrameChg>
        <pc:graphicFrameChg chg="modGraphic">
          <ac:chgData name="Kal Rabb" userId="3edf06299a4717ec" providerId="LiveId" clId="{0B4DD275-AD47-4FFA-BBC0-69195CE36D71}" dt="2022-05-16T15:49:42.501" v="1248" actId="21"/>
          <ac:graphicFrameMkLst>
            <pc:docMk/>
            <pc:sldMk cId="557570990" sldId="269"/>
            <ac:graphicFrameMk id="7" creationId="{0AD8B51D-6ABD-1140-801F-D5AA873AFDF5}"/>
          </ac:graphicFrameMkLst>
        </pc:graphicFrameChg>
        <pc:graphicFrameChg chg="modGraphic">
          <ac:chgData name="Kal Rabb" userId="3edf06299a4717ec" providerId="LiveId" clId="{0B4DD275-AD47-4FFA-BBC0-69195CE36D71}" dt="2022-05-16T15:49:39.367" v="1247" actId="20577"/>
          <ac:graphicFrameMkLst>
            <pc:docMk/>
            <pc:sldMk cId="557570990" sldId="269"/>
            <ac:graphicFrameMk id="8" creationId="{BBC8BAF6-27DD-57F0-7647-1DE1DCF8919F}"/>
          </ac:graphicFrameMkLst>
        </pc:graphicFrameChg>
      </pc:sldChg>
      <pc:sldChg chg="addSp delSp modSp new mod modClrScheme chgLayout">
        <pc:chgData name="Kal Rabb" userId="3edf06299a4717ec" providerId="LiveId" clId="{0B4DD275-AD47-4FFA-BBC0-69195CE36D71}" dt="2022-05-17T14:31:51.864" v="2227"/>
        <pc:sldMkLst>
          <pc:docMk/>
          <pc:sldMk cId="1325984457" sldId="270"/>
        </pc:sldMkLst>
        <pc:spChg chg="add mod ord">
          <ac:chgData name="Kal Rabb" userId="3edf06299a4717ec" providerId="LiveId" clId="{0B4DD275-AD47-4FFA-BBC0-69195CE36D71}" dt="2022-05-17T14:31:51.864" v="2227"/>
          <ac:spMkLst>
            <pc:docMk/>
            <pc:sldMk cId="1325984457" sldId="270"/>
            <ac:spMk id="2" creationId="{80549829-2A62-60A2-8A49-E276010F753D}"/>
          </ac:spMkLst>
        </pc:spChg>
        <pc:spChg chg="del mod ord">
          <ac:chgData name="Kal Rabb" userId="3edf06299a4717ec" providerId="LiveId" clId="{0B4DD275-AD47-4FFA-BBC0-69195CE36D71}" dt="2022-05-16T13:18:52.949" v="1" actId="700"/>
          <ac:spMkLst>
            <pc:docMk/>
            <pc:sldMk cId="1325984457" sldId="270"/>
            <ac:spMk id="2" creationId="{94CF7473-F951-E8E5-26B4-7BF3F4B16A6F}"/>
          </ac:spMkLst>
        </pc:spChg>
        <pc:spChg chg="add mod ord">
          <ac:chgData name="Kal Rabb" userId="3edf06299a4717ec" providerId="LiveId" clId="{0B4DD275-AD47-4FFA-BBC0-69195CE36D71}" dt="2022-05-17T14:31:42.732" v="2223" actId="700"/>
          <ac:spMkLst>
            <pc:docMk/>
            <pc:sldMk cId="1325984457" sldId="270"/>
            <ac:spMk id="3" creationId="{97A0C30B-5956-8AAF-55CB-AF185000D0D9}"/>
          </ac:spMkLst>
        </pc:spChg>
        <pc:spChg chg="add mod ord">
          <ac:chgData name="Kal Rabb" userId="3edf06299a4717ec" providerId="LiveId" clId="{0B4DD275-AD47-4FFA-BBC0-69195CE36D71}" dt="2022-05-17T14:31:42.762" v="2225" actId="27636"/>
          <ac:spMkLst>
            <pc:docMk/>
            <pc:sldMk cId="1325984457" sldId="270"/>
            <ac:spMk id="4" creationId="{F86DA4A9-13D1-C4C9-01EE-5DACC3139173}"/>
          </ac:spMkLst>
        </pc:spChg>
      </pc:sldChg>
      <pc:sldChg chg="modSp new del mod">
        <pc:chgData name="Kal Rabb" userId="3edf06299a4717ec" providerId="LiveId" clId="{0B4DD275-AD47-4FFA-BBC0-69195CE36D71}" dt="2022-05-17T14:31:54.779" v="2228" actId="47"/>
        <pc:sldMkLst>
          <pc:docMk/>
          <pc:sldMk cId="3861834544" sldId="271"/>
        </pc:sldMkLst>
        <pc:spChg chg="mod">
          <ac:chgData name="Kal Rabb" userId="3edf06299a4717ec" providerId="LiveId" clId="{0B4DD275-AD47-4FFA-BBC0-69195CE36D71}" dt="2022-05-16T13:23:22.801" v="519" actId="20577"/>
          <ac:spMkLst>
            <pc:docMk/>
            <pc:sldMk cId="3861834544" sldId="271"/>
            <ac:spMk id="2" creationId="{AE448FA6-8B97-D00B-DC87-B3BCEC2D1782}"/>
          </ac:spMkLst>
        </pc:spChg>
        <pc:spChg chg="mod">
          <ac:chgData name="Kal Rabb" userId="3edf06299a4717ec" providerId="LiveId" clId="{0B4DD275-AD47-4FFA-BBC0-69195CE36D71}" dt="2022-05-17T14:31:48.253" v="2226" actId="21"/>
          <ac:spMkLst>
            <pc:docMk/>
            <pc:sldMk cId="3861834544" sldId="271"/>
            <ac:spMk id="3" creationId="{DCFEEB08-94F3-B526-497F-B3E9AB4EA0CB}"/>
          </ac:spMkLst>
        </pc:spChg>
      </pc:sldChg>
      <pc:sldChg chg="addSp delSp modSp new mod modAnim">
        <pc:chgData name="Kal Rabb" userId="3edf06299a4717ec" providerId="LiveId" clId="{0B4DD275-AD47-4FFA-BBC0-69195CE36D71}" dt="2022-05-17T14:32:18.496" v="2239" actId="20577"/>
        <pc:sldMkLst>
          <pc:docMk/>
          <pc:sldMk cId="2972131255" sldId="272"/>
        </pc:sldMkLst>
        <pc:spChg chg="mod">
          <ac:chgData name="Kal Rabb" userId="3edf06299a4717ec" providerId="LiveId" clId="{0B4DD275-AD47-4FFA-BBC0-69195CE36D71}" dt="2022-05-17T14:32:18.496" v="2239" actId="20577"/>
          <ac:spMkLst>
            <pc:docMk/>
            <pc:sldMk cId="2972131255" sldId="272"/>
            <ac:spMk id="2" creationId="{A47DAA27-B146-E25D-E2BD-53F7DA7715E5}"/>
          </ac:spMkLst>
        </pc:spChg>
        <pc:spChg chg="del">
          <ac:chgData name="Kal Rabb" userId="3edf06299a4717ec" providerId="LiveId" clId="{0B4DD275-AD47-4FFA-BBC0-69195CE36D71}" dt="2022-05-16T13:26:24.919" v="615" actId="3680"/>
          <ac:spMkLst>
            <pc:docMk/>
            <pc:sldMk cId="2972131255" sldId="272"/>
            <ac:spMk id="3" creationId="{A131029C-3E4B-0033-811E-E92BABF86344}"/>
          </ac:spMkLst>
        </pc:spChg>
        <pc:spChg chg="add mod">
          <ac:chgData name="Kal Rabb" userId="3edf06299a4717ec" providerId="LiveId" clId="{0B4DD275-AD47-4FFA-BBC0-69195CE36D71}" dt="2022-05-16T13:32:11.587" v="1033" actId="20577"/>
          <ac:spMkLst>
            <pc:docMk/>
            <pc:sldMk cId="2972131255" sldId="272"/>
            <ac:spMk id="5" creationId="{AA09C659-E9BB-70B7-E0EA-150018B316D2}"/>
          </ac:spMkLst>
        </pc:spChg>
        <pc:spChg chg="add mod">
          <ac:chgData name="Kal Rabb" userId="3edf06299a4717ec" providerId="LiveId" clId="{0B4DD275-AD47-4FFA-BBC0-69195CE36D71}" dt="2022-05-16T13:29:45.346" v="883" actId="20577"/>
          <ac:spMkLst>
            <pc:docMk/>
            <pc:sldMk cId="2972131255" sldId="272"/>
            <ac:spMk id="7" creationId="{9D4F1AAF-9968-EE84-59B8-A5344BC22C53}"/>
          </ac:spMkLst>
        </pc:spChg>
        <pc:spChg chg="add mod">
          <ac:chgData name="Kal Rabb" userId="3edf06299a4717ec" providerId="LiveId" clId="{0B4DD275-AD47-4FFA-BBC0-69195CE36D71}" dt="2022-05-16T13:30:31.142" v="890" actId="20577"/>
          <ac:spMkLst>
            <pc:docMk/>
            <pc:sldMk cId="2972131255" sldId="272"/>
            <ac:spMk id="9" creationId="{438F4DF1-5B90-2B04-8C66-E467D251EC78}"/>
          </ac:spMkLst>
        </pc:spChg>
        <pc:spChg chg="add mod">
          <ac:chgData name="Kal Rabb" userId="3edf06299a4717ec" providerId="LiveId" clId="{0B4DD275-AD47-4FFA-BBC0-69195CE36D71}" dt="2022-05-16T13:30:50.113" v="894" actId="20577"/>
          <ac:spMkLst>
            <pc:docMk/>
            <pc:sldMk cId="2972131255" sldId="272"/>
            <ac:spMk id="10" creationId="{7E816D0F-9F5E-EDA7-F61E-9AEF2373FFBD}"/>
          </ac:spMkLst>
        </pc:spChg>
        <pc:spChg chg="add mod">
          <ac:chgData name="Kal Rabb" userId="3edf06299a4717ec" providerId="LiveId" clId="{0B4DD275-AD47-4FFA-BBC0-69195CE36D71}" dt="2022-05-16T13:31:37.798" v="1012" actId="1076"/>
          <ac:spMkLst>
            <pc:docMk/>
            <pc:sldMk cId="2972131255" sldId="272"/>
            <ac:spMk id="11" creationId="{B424D9F7-6BE5-EF26-F632-C798BE81D8F1}"/>
          </ac:spMkLst>
        </pc:spChg>
        <pc:graphicFrameChg chg="add mod ord modGraphic">
          <ac:chgData name="Kal Rabb" userId="3edf06299a4717ec" providerId="LiveId" clId="{0B4DD275-AD47-4FFA-BBC0-69195CE36D71}" dt="2022-05-16T13:29:26.610" v="880" actId="1076"/>
          <ac:graphicFrameMkLst>
            <pc:docMk/>
            <pc:sldMk cId="2972131255" sldId="272"/>
            <ac:graphicFrameMk id="4" creationId="{FB608F98-1633-D93D-244A-61A730EBA921}"/>
          </ac:graphicFrameMkLst>
        </pc:graphicFrameChg>
        <pc:graphicFrameChg chg="add mod modGraphic">
          <ac:chgData name="Kal Rabb" userId="3edf06299a4717ec" providerId="LiveId" clId="{0B4DD275-AD47-4FFA-BBC0-69195CE36D71}" dt="2022-05-16T13:30:18.011" v="884" actId="14734"/>
          <ac:graphicFrameMkLst>
            <pc:docMk/>
            <pc:sldMk cId="2972131255" sldId="272"/>
            <ac:graphicFrameMk id="6" creationId="{923E5A7F-3983-D638-325D-B9F7FDF922B0}"/>
          </ac:graphicFrameMkLst>
        </pc:graphicFrameChg>
        <pc:graphicFrameChg chg="add mod modGraphic">
          <ac:chgData name="Kal Rabb" userId="3edf06299a4717ec" providerId="LiveId" clId="{0B4DD275-AD47-4FFA-BBC0-69195CE36D71}" dt="2022-05-16T13:30:39.956" v="891" actId="1076"/>
          <ac:graphicFrameMkLst>
            <pc:docMk/>
            <pc:sldMk cId="2972131255" sldId="272"/>
            <ac:graphicFrameMk id="8" creationId="{D85B2B41-9613-3DE8-E446-292820B52114}"/>
          </ac:graphicFrameMkLst>
        </pc:graphicFrameChg>
      </pc:sldChg>
      <pc:sldChg chg="addSp delSp modSp new mod modClrScheme modAnim chgLayout">
        <pc:chgData name="Kal Rabb" userId="3edf06299a4717ec" providerId="LiveId" clId="{0B4DD275-AD47-4FFA-BBC0-69195CE36D71}" dt="2022-05-17T14:36:05.514" v="2253"/>
        <pc:sldMkLst>
          <pc:docMk/>
          <pc:sldMk cId="1977809183" sldId="273"/>
        </pc:sldMkLst>
        <pc:spChg chg="mod ord">
          <ac:chgData name="Kal Rabb" userId="3edf06299a4717ec" providerId="LiveId" clId="{0B4DD275-AD47-4FFA-BBC0-69195CE36D71}" dt="2022-05-16T20:12:39.761" v="1288" actId="700"/>
          <ac:spMkLst>
            <pc:docMk/>
            <pc:sldMk cId="1977809183" sldId="273"/>
            <ac:spMk id="2" creationId="{E5D122D3-9758-DD3F-844B-3268D9621522}"/>
          </ac:spMkLst>
        </pc:spChg>
        <pc:spChg chg="mod ord">
          <ac:chgData name="Kal Rabb" userId="3edf06299a4717ec" providerId="LiveId" clId="{0B4DD275-AD47-4FFA-BBC0-69195CE36D71}" dt="2022-05-17T14:35:40.749" v="2251" actId="1076"/>
          <ac:spMkLst>
            <pc:docMk/>
            <pc:sldMk cId="1977809183" sldId="273"/>
            <ac:spMk id="3" creationId="{05ED1B39-C896-4CC8-E815-20B353835EFD}"/>
          </ac:spMkLst>
        </pc:spChg>
        <pc:spChg chg="add del">
          <ac:chgData name="Kal Rabb" userId="3edf06299a4717ec" providerId="LiveId" clId="{0B4DD275-AD47-4FFA-BBC0-69195CE36D71}" dt="2022-05-17T14:33:08.416" v="2241" actId="478"/>
          <ac:spMkLst>
            <pc:docMk/>
            <pc:sldMk cId="1977809183" sldId="273"/>
            <ac:spMk id="4" creationId="{48A89F12-4663-734B-EFBD-978748BA5A87}"/>
          </ac:spMkLst>
        </pc:spChg>
        <pc:spChg chg="add del mod ord">
          <ac:chgData name="Kal Rabb" userId="3edf06299a4717ec" providerId="LiveId" clId="{0B4DD275-AD47-4FFA-BBC0-69195CE36D71}" dt="2022-05-16T20:13:42.961" v="1303" actId="478"/>
          <ac:spMkLst>
            <pc:docMk/>
            <pc:sldMk cId="1977809183" sldId="273"/>
            <ac:spMk id="4" creationId="{D4A48B1E-596B-9FD8-3715-7E9865ACC3AF}"/>
          </ac:spMkLst>
        </pc:spChg>
        <pc:spChg chg="add mod">
          <ac:chgData name="Kal Rabb" userId="3edf06299a4717ec" providerId="LiveId" clId="{0B4DD275-AD47-4FFA-BBC0-69195CE36D71}" dt="2022-05-16T20:15:06.886" v="1340" actId="1035"/>
          <ac:spMkLst>
            <pc:docMk/>
            <pc:sldMk cId="1977809183" sldId="273"/>
            <ac:spMk id="5" creationId="{F6AA16D3-AA5A-C6BD-A592-F7DF02BE963F}"/>
          </ac:spMkLst>
        </pc:spChg>
        <pc:spChg chg="add mod">
          <ac:chgData name="Kal Rabb" userId="3edf06299a4717ec" providerId="LiveId" clId="{0B4DD275-AD47-4FFA-BBC0-69195CE36D71}" dt="2022-05-16T20:15:06.886" v="1340" actId="1035"/>
          <ac:spMkLst>
            <pc:docMk/>
            <pc:sldMk cId="1977809183" sldId="273"/>
            <ac:spMk id="6" creationId="{A0DF43C1-0B5C-521C-675B-F1F7998D7E99}"/>
          </ac:spMkLst>
        </pc:spChg>
        <pc:spChg chg="add mod">
          <ac:chgData name="Kal Rabb" userId="3edf06299a4717ec" providerId="LiveId" clId="{0B4DD275-AD47-4FFA-BBC0-69195CE36D71}" dt="2022-05-16T20:15:06.886" v="1340" actId="1035"/>
          <ac:spMkLst>
            <pc:docMk/>
            <pc:sldMk cId="1977809183" sldId="273"/>
            <ac:spMk id="7" creationId="{1229FEB5-B768-CBAC-A209-B6CB024C0C01}"/>
          </ac:spMkLst>
        </pc:spChg>
        <pc:spChg chg="add mod">
          <ac:chgData name="Kal Rabb" userId="3edf06299a4717ec" providerId="LiveId" clId="{0B4DD275-AD47-4FFA-BBC0-69195CE36D71}" dt="2022-05-16T20:15:06.886" v="1340" actId="1035"/>
          <ac:spMkLst>
            <pc:docMk/>
            <pc:sldMk cId="1977809183" sldId="273"/>
            <ac:spMk id="12" creationId="{51A6117D-C808-4F4A-5BFD-E0C24266BAA7}"/>
          </ac:spMkLst>
        </pc:spChg>
        <pc:spChg chg="add mod">
          <ac:chgData name="Kal Rabb" userId="3edf06299a4717ec" providerId="LiveId" clId="{0B4DD275-AD47-4FFA-BBC0-69195CE36D71}" dt="2022-05-16T20:15:06.886" v="1340" actId="1035"/>
          <ac:spMkLst>
            <pc:docMk/>
            <pc:sldMk cId="1977809183" sldId="273"/>
            <ac:spMk id="13" creationId="{63BFDAF6-50CF-D1A0-8C25-99B785116288}"/>
          </ac:spMkLst>
        </pc:spChg>
        <pc:spChg chg="add mod">
          <ac:chgData name="Kal Rabb" userId="3edf06299a4717ec" providerId="LiveId" clId="{0B4DD275-AD47-4FFA-BBC0-69195CE36D71}" dt="2022-05-16T20:15:01.112" v="1329" actId="1076"/>
          <ac:spMkLst>
            <pc:docMk/>
            <pc:sldMk cId="1977809183" sldId="273"/>
            <ac:spMk id="14" creationId="{DF598D18-B43F-4223-7C26-DE9AE01D8E84}"/>
          </ac:spMkLst>
        </pc:spChg>
        <pc:spChg chg="add mod">
          <ac:chgData name="Kal Rabb" userId="3edf06299a4717ec" providerId="LiveId" clId="{0B4DD275-AD47-4FFA-BBC0-69195CE36D71}" dt="2022-05-16T20:15:01.112" v="1329" actId="1076"/>
          <ac:spMkLst>
            <pc:docMk/>
            <pc:sldMk cId="1977809183" sldId="273"/>
            <ac:spMk id="15" creationId="{271885EB-0084-F497-AF58-E96A4F6054FE}"/>
          </ac:spMkLst>
        </pc:spChg>
        <pc:spChg chg="add mod">
          <ac:chgData name="Kal Rabb" userId="3edf06299a4717ec" providerId="LiveId" clId="{0B4DD275-AD47-4FFA-BBC0-69195CE36D71}" dt="2022-05-16T20:15:01.112" v="1329" actId="1076"/>
          <ac:spMkLst>
            <pc:docMk/>
            <pc:sldMk cId="1977809183" sldId="273"/>
            <ac:spMk id="17" creationId="{9F1EC448-7BDE-CE97-B860-0DE5F5572A87}"/>
          </ac:spMkLst>
        </pc:spChg>
        <pc:spChg chg="add mod">
          <ac:chgData name="Kal Rabb" userId="3edf06299a4717ec" providerId="LiveId" clId="{0B4DD275-AD47-4FFA-BBC0-69195CE36D71}" dt="2022-05-16T20:15:18.078" v="1344" actId="20577"/>
          <ac:spMkLst>
            <pc:docMk/>
            <pc:sldMk cId="1977809183" sldId="273"/>
            <ac:spMk id="18" creationId="{C23E0B1B-A10F-89FA-BF0B-2361DD723B12}"/>
          </ac:spMkLst>
        </pc:spChg>
        <pc:spChg chg="add mod">
          <ac:chgData name="Kal Rabb" userId="3edf06299a4717ec" providerId="LiveId" clId="{0B4DD275-AD47-4FFA-BBC0-69195CE36D71}" dt="2022-05-16T20:15:22.590" v="1346" actId="20577"/>
          <ac:spMkLst>
            <pc:docMk/>
            <pc:sldMk cId="1977809183" sldId="273"/>
            <ac:spMk id="19" creationId="{CA573F6D-2684-020E-4233-7AE3B619F2AD}"/>
          </ac:spMkLst>
        </pc:spChg>
        <pc:spChg chg="add mod">
          <ac:chgData name="Kal Rabb" userId="3edf06299a4717ec" providerId="LiveId" clId="{0B4DD275-AD47-4FFA-BBC0-69195CE36D71}" dt="2022-05-16T20:15:30.034" v="1350" actId="20577"/>
          <ac:spMkLst>
            <pc:docMk/>
            <pc:sldMk cId="1977809183" sldId="273"/>
            <ac:spMk id="21" creationId="{0DA8044D-C2CA-E7C3-041D-4EFE5AA859B8}"/>
          </ac:spMkLst>
        </pc:spChg>
        <pc:picChg chg="add mod">
          <ac:chgData name="Kal Rabb" userId="3edf06299a4717ec" providerId="LiveId" clId="{0B4DD275-AD47-4FFA-BBC0-69195CE36D71}" dt="2022-05-17T14:34:28.713" v="2244" actId="207"/>
          <ac:picMkLst>
            <pc:docMk/>
            <pc:sldMk cId="1977809183" sldId="273"/>
            <ac:picMk id="10" creationId="{BE40C90E-E566-6673-41DC-41D921EBEA11}"/>
          </ac:picMkLst>
        </pc:picChg>
        <pc:picChg chg="add mod">
          <ac:chgData name="Kal Rabb" userId="3edf06299a4717ec" providerId="LiveId" clId="{0B4DD275-AD47-4FFA-BBC0-69195CE36D71}" dt="2022-05-17T14:35:08.513" v="2247" actId="207"/>
          <ac:picMkLst>
            <pc:docMk/>
            <pc:sldMk cId="1977809183" sldId="273"/>
            <ac:picMk id="23" creationId="{917AC35A-D090-D520-7298-18C764B8B96A}"/>
          </ac:picMkLst>
        </pc:picChg>
        <pc:cxnChg chg="add mod">
          <ac:chgData name="Kal Rabb" userId="3edf06299a4717ec" providerId="LiveId" clId="{0B4DD275-AD47-4FFA-BBC0-69195CE36D71}" dt="2022-05-16T20:15:06.886" v="1340" actId="1035"/>
          <ac:cxnSpMkLst>
            <pc:docMk/>
            <pc:sldMk cId="1977809183" sldId="273"/>
            <ac:cxnSpMk id="9" creationId="{3D444133-A027-1F3C-A764-4624AE82E14A}"/>
          </ac:cxnSpMkLst>
        </pc:cxnChg>
        <pc:cxnChg chg="add mod">
          <ac:chgData name="Kal Rabb" userId="3edf06299a4717ec" providerId="LiveId" clId="{0B4DD275-AD47-4FFA-BBC0-69195CE36D71}" dt="2022-05-16T20:15:06.886" v="1340" actId="1035"/>
          <ac:cxnSpMkLst>
            <pc:docMk/>
            <pc:sldMk cId="1977809183" sldId="273"/>
            <ac:cxnSpMk id="11" creationId="{31680111-8C15-E67D-9565-9F36B5514D46}"/>
          </ac:cxnSpMkLst>
        </pc:cxnChg>
        <pc:cxnChg chg="add mod">
          <ac:chgData name="Kal Rabb" userId="3edf06299a4717ec" providerId="LiveId" clId="{0B4DD275-AD47-4FFA-BBC0-69195CE36D71}" dt="2022-05-16T20:15:01.112" v="1329" actId="1076"/>
          <ac:cxnSpMkLst>
            <pc:docMk/>
            <pc:sldMk cId="1977809183" sldId="273"/>
            <ac:cxnSpMk id="16" creationId="{0483DAC4-8633-97C8-46DE-58B56E04CCED}"/>
          </ac:cxnSpMkLst>
        </pc:cxnChg>
        <pc:cxnChg chg="add mod">
          <ac:chgData name="Kal Rabb" userId="3edf06299a4717ec" providerId="LiveId" clId="{0B4DD275-AD47-4FFA-BBC0-69195CE36D71}" dt="2022-05-16T20:15:15.195" v="1342" actId="1076"/>
          <ac:cxnSpMkLst>
            <pc:docMk/>
            <pc:sldMk cId="1977809183" sldId="273"/>
            <ac:cxnSpMk id="20" creationId="{C9568FFB-5C78-117C-799B-2B925F76C498}"/>
          </ac:cxnSpMkLst>
        </pc:cxnChg>
      </pc:sldChg>
      <pc:sldChg chg="addSp delSp modSp new mod modAnim">
        <pc:chgData name="Kal Rabb" userId="3edf06299a4717ec" providerId="LiveId" clId="{0B4DD275-AD47-4FFA-BBC0-69195CE36D71}" dt="2022-05-16T21:57:00.574" v="1855"/>
        <pc:sldMkLst>
          <pc:docMk/>
          <pc:sldMk cId="2463924271" sldId="274"/>
        </pc:sldMkLst>
        <pc:spChg chg="mod">
          <ac:chgData name="Kal Rabb" userId="3edf06299a4717ec" providerId="LiveId" clId="{0B4DD275-AD47-4FFA-BBC0-69195CE36D71}" dt="2022-05-16T21:55:55.027" v="1808" actId="20577"/>
          <ac:spMkLst>
            <pc:docMk/>
            <pc:sldMk cId="2463924271" sldId="274"/>
            <ac:spMk id="2" creationId="{7AB9C109-0FDC-A1ED-9776-6504B478ABA9}"/>
          </ac:spMkLst>
        </pc:spChg>
        <pc:spChg chg="del">
          <ac:chgData name="Kal Rabb" userId="3edf06299a4717ec" providerId="LiveId" clId="{0B4DD275-AD47-4FFA-BBC0-69195CE36D71}" dt="2022-05-16T20:19:52.864" v="1352" actId="3680"/>
          <ac:spMkLst>
            <pc:docMk/>
            <pc:sldMk cId="2463924271" sldId="274"/>
            <ac:spMk id="3" creationId="{2D16A9AB-4434-7BED-B539-A7CDA022E4C5}"/>
          </ac:spMkLst>
        </pc:spChg>
        <pc:spChg chg="del">
          <ac:chgData name="Kal Rabb" userId="3edf06299a4717ec" providerId="LiveId" clId="{0B4DD275-AD47-4FFA-BBC0-69195CE36D71}" dt="2022-05-16T20:23:51.754" v="1530" actId="3680"/>
          <ac:spMkLst>
            <pc:docMk/>
            <pc:sldMk cId="2463924271" sldId="274"/>
            <ac:spMk id="4" creationId="{A2930B6D-AD80-A2A0-A777-B3FD78A72557}"/>
          </ac:spMkLst>
        </pc:spChg>
        <pc:spChg chg="add mod">
          <ac:chgData name="Kal Rabb" userId="3edf06299a4717ec" providerId="LiveId" clId="{0B4DD275-AD47-4FFA-BBC0-69195CE36D71}" dt="2022-05-16T21:56:09.555" v="1810" actId="1076"/>
          <ac:spMkLst>
            <pc:docMk/>
            <pc:sldMk cId="2463924271" sldId="274"/>
            <ac:spMk id="10" creationId="{7B8ECDF8-B498-FB8A-C884-CE7D22BC31B1}"/>
          </ac:spMkLst>
        </pc:spChg>
        <pc:spChg chg="add mod">
          <ac:chgData name="Kal Rabb" userId="3edf06299a4717ec" providerId="LiveId" clId="{0B4DD275-AD47-4FFA-BBC0-69195CE36D71}" dt="2022-05-16T21:56:23.894" v="1841" actId="20577"/>
          <ac:spMkLst>
            <pc:docMk/>
            <pc:sldMk cId="2463924271" sldId="274"/>
            <ac:spMk id="11" creationId="{838E9EE3-9764-ED68-F607-FF21CBBBDA7B}"/>
          </ac:spMkLst>
        </pc:spChg>
        <pc:graphicFrameChg chg="add mod ord modGraphic">
          <ac:chgData name="Kal Rabb" userId="3edf06299a4717ec" providerId="LiveId" clId="{0B4DD275-AD47-4FFA-BBC0-69195CE36D71}" dt="2022-05-16T21:54:46.257" v="1770" actId="20577"/>
          <ac:graphicFrameMkLst>
            <pc:docMk/>
            <pc:sldMk cId="2463924271" sldId="274"/>
            <ac:graphicFrameMk id="5" creationId="{2328D22C-B34E-AC22-9B2E-98BE957703A2}"/>
          </ac:graphicFrameMkLst>
        </pc:graphicFrameChg>
        <pc:graphicFrameChg chg="add mod ord modGraphic">
          <ac:chgData name="Kal Rabb" userId="3edf06299a4717ec" providerId="LiveId" clId="{0B4DD275-AD47-4FFA-BBC0-69195CE36D71}" dt="2022-05-16T21:56:49.579" v="1853" actId="20577"/>
          <ac:graphicFrameMkLst>
            <pc:docMk/>
            <pc:sldMk cId="2463924271" sldId="274"/>
            <ac:graphicFrameMk id="6" creationId="{C157E35B-6CF2-6182-1FAA-6785DB6C8392}"/>
          </ac:graphicFrameMkLst>
        </pc:graphicFrameChg>
        <pc:graphicFrameChg chg="add del mod modGraphic">
          <ac:chgData name="Kal Rabb" userId="3edf06299a4717ec" providerId="LiveId" clId="{0B4DD275-AD47-4FFA-BBC0-69195CE36D71}" dt="2022-05-16T21:54:50.600" v="1771" actId="478"/>
          <ac:graphicFrameMkLst>
            <pc:docMk/>
            <pc:sldMk cId="2463924271" sldId="274"/>
            <ac:graphicFrameMk id="7" creationId="{4475EBD5-AB5D-EAA3-DBA6-B7B8AD2D31A7}"/>
          </ac:graphicFrameMkLst>
        </pc:graphicFrameChg>
        <pc:graphicFrameChg chg="add del mod modGraphic">
          <ac:chgData name="Kal Rabb" userId="3edf06299a4717ec" providerId="LiveId" clId="{0B4DD275-AD47-4FFA-BBC0-69195CE36D71}" dt="2022-05-16T21:54:53.946" v="1772" actId="478"/>
          <ac:graphicFrameMkLst>
            <pc:docMk/>
            <pc:sldMk cId="2463924271" sldId="274"/>
            <ac:graphicFrameMk id="8" creationId="{AE59EF1A-B71F-C846-0C40-3647AAEB4691}"/>
          </ac:graphicFrameMkLst>
        </pc:graphicFrameChg>
        <pc:graphicFrameChg chg="add mod modGraphic">
          <ac:chgData name="Kal Rabb" userId="3edf06299a4717ec" providerId="LiveId" clId="{0B4DD275-AD47-4FFA-BBC0-69195CE36D71}" dt="2022-05-16T21:55:34.605" v="1790" actId="21"/>
          <ac:graphicFrameMkLst>
            <pc:docMk/>
            <pc:sldMk cId="2463924271" sldId="274"/>
            <ac:graphicFrameMk id="9" creationId="{D029928E-ABC6-7E93-D801-5659511E48CA}"/>
          </ac:graphicFrameMkLst>
        </pc:graphicFrameChg>
      </pc:sldChg>
      <pc:sldChg chg="addSp delSp modSp new mod">
        <pc:chgData name="Kal Rabb" userId="3edf06299a4717ec" providerId="LiveId" clId="{0B4DD275-AD47-4FFA-BBC0-69195CE36D71}" dt="2022-05-24T17:18:57.935" v="2508"/>
        <pc:sldMkLst>
          <pc:docMk/>
          <pc:sldMk cId="309439753" sldId="275"/>
        </pc:sldMkLst>
        <pc:spChg chg="mod">
          <ac:chgData name="Kal Rabb" userId="3edf06299a4717ec" providerId="LiveId" clId="{0B4DD275-AD47-4FFA-BBC0-69195CE36D71}" dt="2022-05-17T14:36:23.416" v="2262" actId="20577"/>
          <ac:spMkLst>
            <pc:docMk/>
            <pc:sldMk cId="309439753" sldId="275"/>
            <ac:spMk id="2" creationId="{BF9168F4-0672-3416-ABCE-70AE1B036516}"/>
          </ac:spMkLst>
        </pc:spChg>
        <pc:spChg chg="del">
          <ac:chgData name="Kal Rabb" userId="3edf06299a4717ec" providerId="LiveId" clId="{0B4DD275-AD47-4FFA-BBC0-69195CE36D71}" dt="2022-05-17T14:36:51.382" v="2263"/>
          <ac:spMkLst>
            <pc:docMk/>
            <pc:sldMk cId="309439753" sldId="275"/>
            <ac:spMk id="3" creationId="{448592F3-AEFC-A24E-E303-D1BB77BEF60C}"/>
          </ac:spMkLst>
        </pc:spChg>
        <pc:spChg chg="mod">
          <ac:chgData name="Kal Rabb" userId="3edf06299a4717ec" providerId="LiveId" clId="{0B4DD275-AD47-4FFA-BBC0-69195CE36D71}" dt="2022-05-17T14:39:09.689" v="2494" actId="20577"/>
          <ac:spMkLst>
            <pc:docMk/>
            <pc:sldMk cId="309439753" sldId="275"/>
            <ac:spMk id="4" creationId="{77F4C7D0-C904-C616-52BF-31BE7EC19777}"/>
          </ac:spMkLst>
        </pc:spChg>
        <pc:graphicFrameChg chg="add mod modGraphic">
          <ac:chgData name="Kal Rabb" userId="3edf06299a4717ec" providerId="LiveId" clId="{0B4DD275-AD47-4FFA-BBC0-69195CE36D71}" dt="2022-05-24T17:18:57.935" v="2508"/>
          <ac:graphicFrameMkLst>
            <pc:docMk/>
            <pc:sldMk cId="309439753" sldId="275"/>
            <ac:graphicFrameMk id="5" creationId="{D3D53E62-E51C-ADB5-0243-29B46DA13BAB}"/>
          </ac:graphicFrameMkLst>
        </pc:graphicFrameChg>
      </pc:sldChg>
      <pc:sldChg chg="addSp delSp modSp new del mod modClrScheme chgLayout">
        <pc:chgData name="Kal Rabb" userId="3edf06299a4717ec" providerId="LiveId" clId="{0B4DD275-AD47-4FFA-BBC0-69195CE36D71}" dt="2022-05-24T17:27:53.203" v="2520" actId="47"/>
        <pc:sldMkLst>
          <pc:docMk/>
          <pc:sldMk cId="3623496444" sldId="276"/>
        </pc:sldMkLst>
        <pc:spChg chg="del mod ord">
          <ac:chgData name="Kal Rabb" userId="3edf06299a4717ec" providerId="LiveId" clId="{0B4DD275-AD47-4FFA-BBC0-69195CE36D71}" dt="2022-05-24T17:19:35.664" v="2510" actId="700"/>
          <ac:spMkLst>
            <pc:docMk/>
            <pc:sldMk cId="3623496444" sldId="276"/>
            <ac:spMk id="2" creationId="{703707E6-FE93-5317-F254-A68B16A42BC1}"/>
          </ac:spMkLst>
        </pc:spChg>
        <pc:spChg chg="del mod ord">
          <ac:chgData name="Kal Rabb" userId="3edf06299a4717ec" providerId="LiveId" clId="{0B4DD275-AD47-4FFA-BBC0-69195CE36D71}" dt="2022-05-24T17:19:35.664" v="2510" actId="700"/>
          <ac:spMkLst>
            <pc:docMk/>
            <pc:sldMk cId="3623496444" sldId="276"/>
            <ac:spMk id="3" creationId="{C4405778-2F94-45A0-A9CD-820733EEC952}"/>
          </ac:spMkLst>
        </pc:spChg>
        <pc:spChg chg="del">
          <ac:chgData name="Kal Rabb" userId="3edf06299a4717ec" providerId="LiveId" clId="{0B4DD275-AD47-4FFA-BBC0-69195CE36D71}" dt="2022-05-24T17:19:35.664" v="2510" actId="700"/>
          <ac:spMkLst>
            <pc:docMk/>
            <pc:sldMk cId="3623496444" sldId="276"/>
            <ac:spMk id="4" creationId="{BAE29FB4-0CE2-31D6-E79F-42AADF098553}"/>
          </ac:spMkLst>
        </pc:spChg>
        <pc:spChg chg="add del mod ord">
          <ac:chgData name="Kal Rabb" userId="3edf06299a4717ec" providerId="LiveId" clId="{0B4DD275-AD47-4FFA-BBC0-69195CE36D71}" dt="2022-05-24T17:26:27.485" v="2516" actId="700"/>
          <ac:spMkLst>
            <pc:docMk/>
            <pc:sldMk cId="3623496444" sldId="276"/>
            <ac:spMk id="5" creationId="{4AB97254-DE55-0384-F416-E85FE49C4CBE}"/>
          </ac:spMkLst>
        </pc:spChg>
        <pc:spChg chg="add del mod ord">
          <ac:chgData name="Kal Rabb" userId="3edf06299a4717ec" providerId="LiveId" clId="{0B4DD275-AD47-4FFA-BBC0-69195CE36D71}" dt="2022-05-24T17:20:10.608" v="2511"/>
          <ac:spMkLst>
            <pc:docMk/>
            <pc:sldMk cId="3623496444" sldId="276"/>
            <ac:spMk id="6" creationId="{4E784493-FE87-5DB6-AF34-A2E7EFD3F9CF}"/>
          </ac:spMkLst>
        </pc:spChg>
        <pc:graphicFrameChg chg="add mod ord">
          <ac:chgData name="Kal Rabb" userId="3edf06299a4717ec" providerId="LiveId" clId="{0B4DD275-AD47-4FFA-BBC0-69195CE36D71}" dt="2022-05-24T17:26:40.905" v="2519" actId="1076"/>
          <ac:graphicFrameMkLst>
            <pc:docMk/>
            <pc:sldMk cId="3623496444" sldId="276"/>
            <ac:graphicFrameMk id="7" creationId="{5FC92865-8EC1-16FD-F80C-17259D5FB8CC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543BC-592F-4861-AD96-0E5F8C6A4CEB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5EAF-84CD-4D02-8D7D-6E8819A5043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023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543BC-592F-4861-AD96-0E5F8C6A4CEB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5EAF-84CD-4D02-8D7D-6E8819A50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543BC-592F-4861-AD96-0E5F8C6A4CEB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5EAF-84CD-4D02-8D7D-6E8819A50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4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543BC-592F-4861-AD96-0E5F8C6A4CEB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5EAF-84CD-4D02-8D7D-6E8819A50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03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543BC-592F-4861-AD96-0E5F8C6A4CEB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5EAF-84CD-4D02-8D7D-6E8819A5043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560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543BC-592F-4861-AD96-0E5F8C6A4CEB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5EAF-84CD-4D02-8D7D-6E8819A50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14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543BC-592F-4861-AD96-0E5F8C6A4CEB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5EAF-84CD-4D02-8D7D-6E8819A50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17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543BC-592F-4861-AD96-0E5F8C6A4CEB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5EAF-84CD-4D02-8D7D-6E8819A50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0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543BC-592F-4861-AD96-0E5F8C6A4CEB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5EAF-84CD-4D02-8D7D-6E8819A50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73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DB543BC-592F-4861-AD96-0E5F8C6A4CEB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AF5EAF-84CD-4D02-8D7D-6E8819A50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0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543BC-592F-4861-AD96-0E5F8C6A4CEB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5EAF-84CD-4D02-8D7D-6E8819A50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74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DB543BC-592F-4861-AD96-0E5F8C6A4CEB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AF5EAF-84CD-4D02-8D7D-6E8819A5043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20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502B-5CBC-0202-F9DB-060252F74D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03 – Database Normalization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45636-1B7F-E2BE-753B-5761362260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13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83ED3-8D3C-5F5D-E066-C3808D110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094" y="286604"/>
            <a:ext cx="10788586" cy="647820"/>
          </a:xfrm>
        </p:spPr>
        <p:txBody>
          <a:bodyPr>
            <a:normAutofit fontScale="90000"/>
          </a:bodyPr>
          <a:lstStyle/>
          <a:p>
            <a:r>
              <a:rPr lang="en-US" dirty="0"/>
              <a:t>First Normal Form …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2D569A5-62A2-4C8E-4EDA-A701176745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7202908"/>
              </p:ext>
            </p:extLst>
          </p:nvPr>
        </p:nvGraphicFramePr>
        <p:xfrm>
          <a:off x="287002" y="1070533"/>
          <a:ext cx="9407124" cy="29141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5236">
                  <a:extLst>
                    <a:ext uri="{9D8B030D-6E8A-4147-A177-3AD203B41FA5}">
                      <a16:colId xmlns:a16="http://schemas.microsoft.com/office/drawing/2014/main" val="76176956"/>
                    </a:ext>
                  </a:extLst>
                </a:gridCol>
                <a:gridCol w="1045236">
                  <a:extLst>
                    <a:ext uri="{9D8B030D-6E8A-4147-A177-3AD203B41FA5}">
                      <a16:colId xmlns:a16="http://schemas.microsoft.com/office/drawing/2014/main" val="931541630"/>
                    </a:ext>
                  </a:extLst>
                </a:gridCol>
                <a:gridCol w="1045236">
                  <a:extLst>
                    <a:ext uri="{9D8B030D-6E8A-4147-A177-3AD203B41FA5}">
                      <a16:colId xmlns:a16="http://schemas.microsoft.com/office/drawing/2014/main" val="4006795071"/>
                    </a:ext>
                  </a:extLst>
                </a:gridCol>
                <a:gridCol w="1045236">
                  <a:extLst>
                    <a:ext uri="{9D8B030D-6E8A-4147-A177-3AD203B41FA5}">
                      <a16:colId xmlns:a16="http://schemas.microsoft.com/office/drawing/2014/main" val="2773278715"/>
                    </a:ext>
                  </a:extLst>
                </a:gridCol>
                <a:gridCol w="1045236">
                  <a:extLst>
                    <a:ext uri="{9D8B030D-6E8A-4147-A177-3AD203B41FA5}">
                      <a16:colId xmlns:a16="http://schemas.microsoft.com/office/drawing/2014/main" val="1232636712"/>
                    </a:ext>
                  </a:extLst>
                </a:gridCol>
                <a:gridCol w="1045236">
                  <a:extLst>
                    <a:ext uri="{9D8B030D-6E8A-4147-A177-3AD203B41FA5}">
                      <a16:colId xmlns:a16="http://schemas.microsoft.com/office/drawing/2014/main" val="3596581597"/>
                    </a:ext>
                  </a:extLst>
                </a:gridCol>
                <a:gridCol w="1045236">
                  <a:extLst>
                    <a:ext uri="{9D8B030D-6E8A-4147-A177-3AD203B41FA5}">
                      <a16:colId xmlns:a16="http://schemas.microsoft.com/office/drawing/2014/main" val="458398929"/>
                    </a:ext>
                  </a:extLst>
                </a:gridCol>
                <a:gridCol w="1045236">
                  <a:extLst>
                    <a:ext uri="{9D8B030D-6E8A-4147-A177-3AD203B41FA5}">
                      <a16:colId xmlns:a16="http://schemas.microsoft.com/office/drawing/2014/main" val="1401028488"/>
                    </a:ext>
                  </a:extLst>
                </a:gridCol>
                <a:gridCol w="1045236">
                  <a:extLst>
                    <a:ext uri="{9D8B030D-6E8A-4147-A177-3AD203B41FA5}">
                      <a16:colId xmlns:a16="http://schemas.microsoft.com/office/drawing/2014/main" val="558945827"/>
                    </a:ext>
                  </a:extLst>
                </a:gridCol>
              </a:tblGrid>
              <a:tr h="4070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Student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01" marR="46201" marT="46201" marB="4620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Fees Paid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01" marR="46201" marT="46201" marB="4620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Date of Birth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01" marR="46201" marT="46201" marB="4620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 dirty="0">
                          <a:effectLst/>
                        </a:rPr>
                        <a:t>Program 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 dirty="0">
                          <a:effectLst/>
                        </a:rPr>
                        <a:t>Class 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01" marR="46201" marT="46201" marB="4620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 dirty="0">
                          <a:effectLst/>
                        </a:rPr>
                        <a:t>Class 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01" marR="46201" marT="46201" marB="4620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 dirty="0">
                          <a:effectLst/>
                        </a:rPr>
                        <a:t>Class 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01" marR="46201" marT="46201" marB="4620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 dirty="0">
                          <a:effectLst/>
                        </a:rPr>
                        <a:t>Class 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01" marR="46201" marT="46201" marB="4620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Teacher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01" marR="46201" marT="46201" marB="46201" anchor="ctr"/>
                </a:tc>
                <a:extLst>
                  <a:ext uri="{0D108BD9-81ED-4DB2-BD59-A6C34878D82A}">
                    <a16:rowId xmlns:a16="http://schemas.microsoft.com/office/drawing/2014/main" val="1383506315"/>
                  </a:ext>
                </a:extLst>
              </a:tr>
              <a:tr h="5747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John Smith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01" marR="46201" marT="46201" marB="4620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 dirty="0">
                          <a:effectLst/>
                        </a:rPr>
                        <a:t>1800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01" marR="46201" marT="46201" marB="4620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 dirty="0">
                          <a:effectLst/>
                        </a:rPr>
                        <a:t>04-Aug-91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01" marR="46201" marT="46201" marB="4620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 dirty="0">
                          <a:effectLst/>
                        </a:rPr>
                        <a:t>Economics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Economics 1 (Business)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01" marR="46201" marT="46201" marB="4620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Biology 1 (Science)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01" marR="46201" marT="46201" marB="4620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01" marR="46201" marT="46201" marB="4620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01" marR="46201" marT="46201" marB="4620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James Peterson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01" marR="46201" marT="46201" marB="46201" anchor="ctr"/>
                </a:tc>
                <a:extLst>
                  <a:ext uri="{0D108BD9-81ED-4DB2-BD59-A6C34878D82A}">
                    <a16:rowId xmlns:a16="http://schemas.microsoft.com/office/drawing/2014/main" val="842094989"/>
                  </a:ext>
                </a:extLst>
              </a:tr>
              <a:tr h="5747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Maria Griffin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01" marR="46201" marT="46201" marB="4620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 dirty="0">
                          <a:effectLst/>
                        </a:rPr>
                        <a:t>1500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01" marR="46201" marT="46201" marB="4620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10-Sep-92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01" marR="46201" marT="46201" marB="4620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 dirty="0">
                          <a:effectLst/>
                        </a:rPr>
                        <a:t>Computer Science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Biology 1 (Science)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01" marR="46201" marT="46201" marB="4620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Business Intro (Business)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01" marR="46201" marT="46201" marB="4620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Programming 2 (IT)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01" marR="46201" marT="46201" marB="4620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01" marR="46201" marT="46201" marB="4620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James Peterson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01" marR="46201" marT="46201" marB="46201" anchor="ctr"/>
                </a:tc>
                <a:extLst>
                  <a:ext uri="{0D108BD9-81ED-4DB2-BD59-A6C34878D82A}">
                    <a16:rowId xmlns:a16="http://schemas.microsoft.com/office/drawing/2014/main" val="1482776206"/>
                  </a:ext>
                </a:extLst>
              </a:tr>
              <a:tr h="5747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Susan Johnson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01" marR="46201" marT="46201" marB="4620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 dirty="0">
                          <a:effectLst/>
                        </a:rPr>
                        <a:t>2000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01" marR="46201" marT="46201" marB="4620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 dirty="0">
                          <a:effectLst/>
                        </a:rPr>
                        <a:t>13-Jan-91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01" marR="46201" marT="46201" marB="4620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 dirty="0">
                          <a:effectLst/>
                        </a:rPr>
                        <a:t>Medicine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Biology 2 (Science)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01" marR="46201" marT="46201" marB="4620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01" marR="46201" marT="46201" marB="4620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01" marR="46201" marT="46201" marB="4620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01" marR="46201" marT="46201" marB="4620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Sarah Francis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01" marR="46201" marT="46201" marB="46201" anchor="ctr"/>
                </a:tc>
                <a:extLst>
                  <a:ext uri="{0D108BD9-81ED-4DB2-BD59-A6C34878D82A}">
                    <a16:rowId xmlns:a16="http://schemas.microsoft.com/office/drawing/2014/main" val="1466916649"/>
                  </a:ext>
                </a:extLst>
              </a:tr>
              <a:tr h="7827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 dirty="0">
                          <a:effectLst/>
                        </a:rPr>
                        <a:t>Matt Long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01" marR="46201" marT="46201" marB="4620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 dirty="0">
                          <a:effectLst/>
                        </a:rPr>
                        <a:t>1400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01" marR="46201" marT="46201" marB="4620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25-Apr-92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01" marR="46201" marT="46201" marB="4620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 dirty="0">
                          <a:effectLst/>
                        </a:rPr>
                        <a:t>Dentistry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01" marR="46201" marT="46201" marB="4620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01" marR="46201" marT="46201" marB="4620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01" marR="46201" marT="46201" marB="4620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01" marR="46201" marT="46201" marB="4620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 dirty="0">
                          <a:effectLst/>
                        </a:rPr>
                        <a:t>Shane </a:t>
                      </a:r>
                      <a:r>
                        <a:rPr lang="en-US" sz="1200" dirty="0" err="1">
                          <a:effectLst/>
                        </a:rPr>
                        <a:t>Cobson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01" marR="46201" marT="46201" marB="46201" anchor="ctr"/>
                </a:tc>
                <a:extLst>
                  <a:ext uri="{0D108BD9-81ED-4DB2-BD59-A6C34878D82A}">
                    <a16:rowId xmlns:a16="http://schemas.microsoft.com/office/drawing/2014/main" val="22288048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0786DED-969B-8A28-D9F6-FADA15579EED}"/>
              </a:ext>
            </a:extLst>
          </p:cNvPr>
          <p:cNvSpPr txBox="1"/>
          <p:nvPr/>
        </p:nvSpPr>
        <p:spPr>
          <a:xfrm>
            <a:off x="367094" y="4675467"/>
            <a:ext cx="11497595" cy="1431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base">
              <a:spcBef>
                <a:spcPts val="0"/>
              </a:spcBef>
              <a:spcAft>
                <a:spcPts val="600"/>
              </a:spcAft>
            </a:pPr>
            <a:r>
              <a:rPr lang="en-US" sz="1800" b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Does the combination of all columns make a unique row every single time?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No. You could have people with the same name, classes etc. – might be rare, but could happen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>
              <a:spcBef>
                <a:spcPts val="0"/>
              </a:spcBef>
              <a:spcAft>
                <a:spcPts val="600"/>
              </a:spcAft>
            </a:pPr>
            <a:r>
              <a:rPr lang="en-US" sz="1800" b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field can be used to uniquely identify the row?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this the student name? No</a:t>
            </a:r>
            <a:r>
              <a:rPr lang="en-US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18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Class? No, this isn’t unique either.  So we would need a Primary Key!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233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76A20-CD9E-1D51-9224-B354DDF2B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design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53B5C82-FCD0-9EF1-2EAF-64E9D6E421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0424856"/>
              </p:ext>
            </p:extLst>
          </p:nvPr>
        </p:nvGraphicFramePr>
        <p:xfrm>
          <a:off x="1096963" y="1846263"/>
          <a:ext cx="3174688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7344">
                  <a:extLst>
                    <a:ext uri="{9D8B030D-6E8A-4147-A177-3AD203B41FA5}">
                      <a16:colId xmlns:a16="http://schemas.microsoft.com/office/drawing/2014/main" val="3781933739"/>
                    </a:ext>
                  </a:extLst>
                </a:gridCol>
                <a:gridCol w="1587344">
                  <a:extLst>
                    <a:ext uri="{9D8B030D-6E8A-4147-A177-3AD203B41FA5}">
                      <a16:colId xmlns:a16="http://schemas.microsoft.com/office/drawing/2014/main" val="329400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634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9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998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Fees Paid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761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DoB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893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737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273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99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100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992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Teacher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4860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98BF038-0FD6-5691-6EB5-AE678E58C863}"/>
              </a:ext>
            </a:extLst>
          </p:cNvPr>
          <p:cNvSpPr txBox="1"/>
          <p:nvPr/>
        </p:nvSpPr>
        <p:spPr>
          <a:xfrm>
            <a:off x="5299515" y="2269314"/>
            <a:ext cx="411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1NF Schema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5591214-93FF-CC06-B803-049A3E4F67DA}"/>
              </a:ext>
            </a:extLst>
          </p:cNvPr>
          <p:cNvSpPr/>
          <p:nvPr/>
        </p:nvSpPr>
        <p:spPr>
          <a:xfrm>
            <a:off x="69100" y="1936710"/>
            <a:ext cx="1027864" cy="1034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Primary Key</a:t>
            </a:r>
          </a:p>
        </p:txBody>
      </p:sp>
    </p:spTree>
    <p:extLst>
      <p:ext uri="{BB962C8B-B14F-4D97-AF65-F5344CB8AC3E}">
        <p14:creationId xmlns:p14="http://schemas.microsoft.com/office/powerpoint/2010/main" val="3639066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C6E8B-F429-DF4D-30C5-1F6F3A643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Normal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52BBA-5699-B581-5EBA-1862EB21A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275654" cy="4023360"/>
          </a:xfrm>
        </p:spPr>
        <p:txBody>
          <a:bodyPr/>
          <a:lstStyle/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1920"/>
              </a:spcAft>
            </a:pPr>
            <a:r>
              <a:rPr lang="en-US" sz="18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rule of second normal form on a database can be described as: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Fulfil the requirements of first normal form</a:t>
            </a:r>
            <a:endParaRPr lang="en-US" sz="1800" dirty="0">
              <a:solidFill>
                <a:srgbClr val="21252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Each non-key attribute must be functionally dependent on the primary key</a:t>
            </a:r>
            <a:endParaRPr lang="en-US" sz="1800" dirty="0">
              <a:solidFill>
                <a:srgbClr val="21252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1920"/>
              </a:spcAft>
            </a:pPr>
            <a:r>
              <a:rPr lang="en-US" sz="18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does this mean?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36A0DA-A3BD-C982-F976-22A292EA1780}"/>
              </a:ext>
            </a:extLst>
          </p:cNvPr>
          <p:cNvSpPr txBox="1"/>
          <p:nvPr/>
        </p:nvSpPr>
        <p:spPr>
          <a:xfrm>
            <a:off x="5878524" y="843677"/>
            <a:ext cx="609711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base">
              <a:spcBef>
                <a:spcPts val="0"/>
              </a:spcBef>
              <a:spcAft>
                <a:spcPts val="600"/>
              </a:spcAft>
            </a:pPr>
            <a:r>
              <a:rPr lang="en-US" sz="14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The primary key is student ID, which represents the student. Let’s look at each column:</a:t>
            </a:r>
            <a:endParaRPr lang="en-US" sz="12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student name: Yes, this is dependent on the primary key. A different student ID means a different student name.</a:t>
            </a:r>
            <a:endParaRPr lang="en-US" sz="1200" dirty="0">
              <a:solidFill>
                <a:srgbClr val="212529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fees paid: Yes, this is dependent on the primary key. Each fees paid value is for a single student.</a:t>
            </a:r>
            <a:endParaRPr lang="en-US" sz="1200" dirty="0">
              <a:solidFill>
                <a:srgbClr val="212529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date of birth: Yes, it’s specific to that student.</a:t>
            </a:r>
            <a:endParaRPr lang="en-US" sz="1200" dirty="0">
              <a:solidFill>
                <a:srgbClr val="212529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class 1: No, this column is not dependent on the student. More than one student can be enrolled in one class.</a:t>
            </a:r>
            <a:endParaRPr lang="en-US" sz="1200" dirty="0">
              <a:solidFill>
                <a:srgbClr val="212529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class 2: As above, more than one class is allowed.</a:t>
            </a:r>
            <a:endParaRPr lang="en-US" sz="1200" dirty="0">
              <a:solidFill>
                <a:srgbClr val="212529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class 3: No, same rule as class 2.</a:t>
            </a:r>
            <a:endParaRPr lang="en-US" sz="1200" dirty="0">
              <a:solidFill>
                <a:srgbClr val="212529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class 4: No, same rule as class 2</a:t>
            </a:r>
            <a:endParaRPr lang="en-US" sz="1200" dirty="0">
              <a:solidFill>
                <a:srgbClr val="212529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teacher name: No, the teacher name is not dependent on the student.</a:t>
            </a:r>
            <a:endParaRPr lang="en-US" sz="1200" dirty="0">
              <a:solidFill>
                <a:srgbClr val="212529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program name: No, the program name is not dependent on the student.</a:t>
            </a:r>
            <a:endParaRPr lang="en-US" sz="1200" dirty="0">
              <a:solidFill>
                <a:srgbClr val="212529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0" marR="0" fontAlgn="base">
              <a:spcBef>
                <a:spcPts val="0"/>
              </a:spcBef>
              <a:spcAft>
                <a:spcPts val="600"/>
              </a:spcAft>
            </a:pPr>
            <a:r>
              <a:rPr lang="en-US" sz="14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We have a mix of Yes and No here. Some fields are dependent on the student ID, and others are not.</a:t>
            </a:r>
            <a:endParaRPr lang="en-US" sz="12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44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46D3A68-5093-C9D2-D5DC-5088B544B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726634"/>
              </p:ext>
            </p:extLst>
          </p:nvPr>
        </p:nvGraphicFramePr>
        <p:xfrm>
          <a:off x="633997" y="1999001"/>
          <a:ext cx="4161590" cy="3406941"/>
        </p:xfrm>
        <a:graphic>
          <a:graphicData uri="http://schemas.openxmlformats.org/drawingml/2006/table">
            <a:tbl>
              <a:tblPr firstRow="1" firstCol="1" bandRow="1"/>
              <a:tblGrid>
                <a:gridCol w="950912">
                  <a:extLst>
                    <a:ext uri="{9D8B030D-6E8A-4147-A177-3AD203B41FA5}">
                      <a16:colId xmlns:a16="http://schemas.microsoft.com/office/drawing/2014/main" val="1156842696"/>
                    </a:ext>
                  </a:extLst>
                </a:gridCol>
                <a:gridCol w="1177158">
                  <a:extLst>
                    <a:ext uri="{9D8B030D-6E8A-4147-A177-3AD203B41FA5}">
                      <a16:colId xmlns:a16="http://schemas.microsoft.com/office/drawing/2014/main" val="3727685985"/>
                    </a:ext>
                  </a:extLst>
                </a:gridCol>
                <a:gridCol w="949224">
                  <a:extLst>
                    <a:ext uri="{9D8B030D-6E8A-4147-A177-3AD203B41FA5}">
                      <a16:colId xmlns:a16="http://schemas.microsoft.com/office/drawing/2014/main" val="2292432956"/>
                    </a:ext>
                  </a:extLst>
                </a:gridCol>
                <a:gridCol w="1084296">
                  <a:extLst>
                    <a:ext uri="{9D8B030D-6E8A-4147-A177-3AD203B41FA5}">
                      <a16:colId xmlns:a16="http://schemas.microsoft.com/office/drawing/2014/main" val="6088898"/>
                    </a:ext>
                  </a:extLst>
                </a:gridCol>
              </a:tblGrid>
              <a:tr h="348353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student ID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652" marR="50652" marT="50652" marB="50652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student name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652" marR="50652" marT="50652" marB="50652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fees paid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652" marR="50652" marT="50652" marB="50652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 of birth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652" marR="50652" marT="50652" marB="50652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258778"/>
                  </a:ext>
                </a:extLst>
              </a:tr>
              <a:tr h="764647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652" marR="50652" marT="50652" marB="50652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John Smith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652" marR="50652" marT="50652" marB="50652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652" marR="50652" marT="50652" marB="50652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04-Aug-91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652" marR="50652" marT="50652" marB="50652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651801"/>
                  </a:ext>
                </a:extLst>
              </a:tr>
              <a:tr h="764647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652" marR="50652" marT="50652" marB="50652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Maria Griffin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652" marR="50652" marT="50652" marB="50652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652" marR="50652" marT="50652" marB="50652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10-Sep-92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652" marR="50652" marT="50652" marB="50652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6326382"/>
                  </a:ext>
                </a:extLst>
              </a:tr>
              <a:tr h="764647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652" marR="50652" marT="50652" marB="50652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Susan Johnson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652" marR="50652" marT="50652" marB="50652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800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652" marR="50652" marT="50652" marB="50652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13-Jan-91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652" marR="50652" marT="50652" marB="50652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8084647"/>
                  </a:ext>
                </a:extLst>
              </a:tr>
              <a:tr h="764647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652" marR="50652" marT="50652" marB="50652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Matt Long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652" marR="50652" marT="50652" marB="50652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652" marR="50652" marT="50652" marB="50652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25-Apr-92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652" marR="50652" marT="50652" marB="50652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5951646"/>
                  </a:ext>
                </a:extLst>
              </a:tr>
            </a:tbl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D157F576-7755-91DA-1901-9525F182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14448"/>
          </a:xfrm>
        </p:spPr>
        <p:txBody>
          <a:bodyPr>
            <a:normAutofit fontScale="90000"/>
          </a:bodyPr>
          <a:lstStyle/>
          <a:p>
            <a:r>
              <a:rPr lang="en-US" dirty="0"/>
              <a:t>Multiple Tables for 2NF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AD8B51D-6ABD-1140-801F-D5AA873AF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687137"/>
              </p:ext>
            </p:extLst>
          </p:nvPr>
        </p:nvGraphicFramePr>
        <p:xfrm>
          <a:off x="6507591" y="2881071"/>
          <a:ext cx="4787934" cy="1125476"/>
        </p:xfrm>
        <a:graphic>
          <a:graphicData uri="http://schemas.openxmlformats.org/drawingml/2006/table">
            <a:tbl>
              <a:tblPr firstRow="1" firstCol="1" bandRow="1"/>
              <a:tblGrid>
                <a:gridCol w="1595978">
                  <a:extLst>
                    <a:ext uri="{9D8B030D-6E8A-4147-A177-3AD203B41FA5}">
                      <a16:colId xmlns:a16="http://schemas.microsoft.com/office/drawing/2014/main" val="3887886098"/>
                    </a:ext>
                  </a:extLst>
                </a:gridCol>
                <a:gridCol w="1595978">
                  <a:extLst>
                    <a:ext uri="{9D8B030D-6E8A-4147-A177-3AD203B41FA5}">
                      <a16:colId xmlns:a16="http://schemas.microsoft.com/office/drawing/2014/main" val="3496301047"/>
                    </a:ext>
                  </a:extLst>
                </a:gridCol>
                <a:gridCol w="1595978">
                  <a:extLst>
                    <a:ext uri="{9D8B030D-6E8A-4147-A177-3AD203B41FA5}">
                      <a16:colId xmlns:a16="http://schemas.microsoft.com/office/drawing/2014/main" val="6795816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teacher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teacher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497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James Peterson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581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Sarah Francis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053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Shane Cobson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66015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BC8BAF6-27DD-57F0-7647-1DE1DCF891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612130"/>
              </p:ext>
            </p:extLst>
          </p:nvPr>
        </p:nvGraphicFramePr>
        <p:xfrm>
          <a:off x="8022691" y="901052"/>
          <a:ext cx="3683314" cy="1688214"/>
        </p:xfrm>
        <a:graphic>
          <a:graphicData uri="http://schemas.openxmlformats.org/drawingml/2006/table">
            <a:tbl>
              <a:tblPr firstRow="1" firstCol="1" bandRow="1"/>
              <a:tblGrid>
                <a:gridCol w="1148007">
                  <a:extLst>
                    <a:ext uri="{9D8B030D-6E8A-4147-A177-3AD203B41FA5}">
                      <a16:colId xmlns:a16="http://schemas.microsoft.com/office/drawing/2014/main" val="2058444653"/>
                    </a:ext>
                  </a:extLst>
                </a:gridCol>
                <a:gridCol w="2535307">
                  <a:extLst>
                    <a:ext uri="{9D8B030D-6E8A-4147-A177-3AD203B41FA5}">
                      <a16:colId xmlns:a16="http://schemas.microsoft.com/office/drawing/2014/main" val="4737169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class 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class 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340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Economics 1 (Business)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3473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Biology 1 (Science)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630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Business Intro (Business)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521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Programming 2 (IT)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287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Biology 2 (Science)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021889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3D477C4-4575-8128-EC46-7A4802CA1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182417"/>
              </p:ext>
            </p:extLst>
          </p:nvPr>
        </p:nvGraphicFramePr>
        <p:xfrm>
          <a:off x="6484229" y="4592985"/>
          <a:ext cx="5221776" cy="1406845"/>
        </p:xfrm>
        <a:graphic>
          <a:graphicData uri="http://schemas.openxmlformats.org/drawingml/2006/table">
            <a:tbl>
              <a:tblPr firstRow="1" firstCol="1" bandRow="1"/>
              <a:tblGrid>
                <a:gridCol w="2610888">
                  <a:extLst>
                    <a:ext uri="{9D8B030D-6E8A-4147-A177-3AD203B41FA5}">
                      <a16:colId xmlns:a16="http://schemas.microsoft.com/office/drawing/2014/main" val="1652016192"/>
                    </a:ext>
                  </a:extLst>
                </a:gridCol>
                <a:gridCol w="2610888">
                  <a:extLst>
                    <a:ext uri="{9D8B030D-6E8A-4147-A177-3AD203B41FA5}">
                      <a16:colId xmlns:a16="http://schemas.microsoft.com/office/drawing/2014/main" val="4338326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program 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program 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82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Computer Science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4497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Dentistry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603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Economics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680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Medicine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30637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8F2AC1F-C37B-E8AA-686D-06A93C6C931A}"/>
              </a:ext>
            </a:extLst>
          </p:cNvPr>
          <p:cNvSpPr txBox="1"/>
          <p:nvPr/>
        </p:nvSpPr>
        <p:spPr>
          <a:xfrm>
            <a:off x="380444" y="5740029"/>
            <a:ext cx="5639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how do we connect all the data?</a:t>
            </a:r>
          </a:p>
        </p:txBody>
      </p:sp>
    </p:spTree>
    <p:extLst>
      <p:ext uri="{BB962C8B-B14F-4D97-AF65-F5344CB8AC3E}">
        <p14:creationId xmlns:p14="http://schemas.microsoft.com/office/powerpoint/2010/main" val="34622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46D3A68-5093-C9D2-D5DC-5088B544B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62819"/>
              </p:ext>
            </p:extLst>
          </p:nvPr>
        </p:nvGraphicFramePr>
        <p:xfrm>
          <a:off x="206908" y="1999001"/>
          <a:ext cx="4596040" cy="3795781"/>
        </p:xfrm>
        <a:graphic>
          <a:graphicData uri="http://schemas.openxmlformats.org/drawingml/2006/table">
            <a:tbl>
              <a:tblPr firstRow="1" firstCol="1" bandRow="1"/>
              <a:tblGrid>
                <a:gridCol w="458006">
                  <a:extLst>
                    <a:ext uri="{9D8B030D-6E8A-4147-A177-3AD203B41FA5}">
                      <a16:colId xmlns:a16="http://schemas.microsoft.com/office/drawing/2014/main" val="1156842696"/>
                    </a:ext>
                  </a:extLst>
                </a:gridCol>
                <a:gridCol w="458006">
                  <a:extLst>
                    <a:ext uri="{9D8B030D-6E8A-4147-A177-3AD203B41FA5}">
                      <a16:colId xmlns:a16="http://schemas.microsoft.com/office/drawing/2014/main" val="813037691"/>
                    </a:ext>
                  </a:extLst>
                </a:gridCol>
                <a:gridCol w="1658019">
                  <a:extLst>
                    <a:ext uri="{9D8B030D-6E8A-4147-A177-3AD203B41FA5}">
                      <a16:colId xmlns:a16="http://schemas.microsoft.com/office/drawing/2014/main" val="3727685985"/>
                    </a:ext>
                  </a:extLst>
                </a:gridCol>
                <a:gridCol w="943851">
                  <a:extLst>
                    <a:ext uri="{9D8B030D-6E8A-4147-A177-3AD203B41FA5}">
                      <a16:colId xmlns:a16="http://schemas.microsoft.com/office/drawing/2014/main" val="2292432956"/>
                    </a:ext>
                  </a:extLst>
                </a:gridCol>
                <a:gridCol w="1078158">
                  <a:extLst>
                    <a:ext uri="{9D8B030D-6E8A-4147-A177-3AD203B41FA5}">
                      <a16:colId xmlns:a16="http://schemas.microsoft.com/office/drawing/2014/main" val="6088898"/>
                    </a:ext>
                  </a:extLst>
                </a:gridCol>
              </a:tblGrid>
              <a:tr h="348353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student ID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652" marR="50652" marT="50652" marB="50652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 ID</a:t>
                      </a:r>
                    </a:p>
                  </a:txBody>
                  <a:tcPr marL="50652" marR="50652" marT="50652" marB="50652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student name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652" marR="50652" marT="50652" marB="50652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fees paid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652" marR="50652" marT="50652" marB="50652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 of birth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652" marR="50652" marT="50652" marB="50652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258778"/>
                  </a:ext>
                </a:extLst>
              </a:tr>
              <a:tr h="764647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652" marR="50652" marT="50652" marB="50652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900" b="0" i="0" u="none" strike="noStrike" dirty="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50652" marR="50652" marT="50652" marB="50652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John Smith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652" marR="50652" marT="50652" marB="50652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652" marR="50652" marT="50652" marB="50652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04-Aug-91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652" marR="50652" marT="50652" marB="50652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651801"/>
                  </a:ext>
                </a:extLst>
              </a:tr>
              <a:tr h="764647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652" marR="50652" marT="50652" marB="50652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900" b="0" i="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0652" marR="50652" marT="50652" marB="50652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Maria Griffin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652" marR="50652" marT="50652" marB="50652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652" marR="50652" marT="50652" marB="50652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10-Sep-92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652" marR="50652" marT="50652" marB="50652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6326382"/>
                  </a:ext>
                </a:extLst>
              </a:tr>
              <a:tr h="764647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652" marR="50652" marT="50652" marB="50652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900" b="0" i="0" u="none" strike="noStrike" dirty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50652" marR="50652" marT="50652" marB="50652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Susan Johnson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652" marR="50652" marT="50652" marB="50652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800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652" marR="50652" marT="50652" marB="50652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13-Jan-91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652" marR="50652" marT="50652" marB="50652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8084647"/>
                  </a:ext>
                </a:extLst>
              </a:tr>
              <a:tr h="764647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652" marR="50652" marT="50652" marB="50652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900" b="0" i="0" u="none" strike="noStrike" dirty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0652" marR="50652" marT="50652" marB="50652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Matt Long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652" marR="50652" marT="50652" marB="50652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652" marR="50652" marT="50652" marB="50652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25-Apr-92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652" marR="50652" marT="50652" marB="50652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5951646"/>
                  </a:ext>
                </a:extLst>
              </a:tr>
            </a:tbl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D157F576-7755-91DA-1901-9525F182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14448"/>
          </a:xfrm>
        </p:spPr>
        <p:txBody>
          <a:bodyPr>
            <a:normAutofit fontScale="90000"/>
          </a:bodyPr>
          <a:lstStyle/>
          <a:p>
            <a:r>
              <a:rPr lang="en-US" dirty="0"/>
              <a:t>Foreign Keys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AD8B51D-6ABD-1140-801F-D5AA873AF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448799"/>
              </p:ext>
            </p:extLst>
          </p:nvPr>
        </p:nvGraphicFramePr>
        <p:xfrm>
          <a:off x="6841313" y="2881071"/>
          <a:ext cx="2969474" cy="1125476"/>
        </p:xfrm>
        <a:graphic>
          <a:graphicData uri="http://schemas.openxmlformats.org/drawingml/2006/table">
            <a:tbl>
              <a:tblPr firstRow="1" firstCol="1" bandRow="1"/>
              <a:tblGrid>
                <a:gridCol w="1074199">
                  <a:extLst>
                    <a:ext uri="{9D8B030D-6E8A-4147-A177-3AD203B41FA5}">
                      <a16:colId xmlns:a16="http://schemas.microsoft.com/office/drawing/2014/main" val="3887886098"/>
                    </a:ext>
                  </a:extLst>
                </a:gridCol>
                <a:gridCol w="1895275">
                  <a:extLst>
                    <a:ext uri="{9D8B030D-6E8A-4147-A177-3AD203B41FA5}">
                      <a16:colId xmlns:a16="http://schemas.microsoft.com/office/drawing/2014/main" val="34963010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teacher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teacher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497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James Peterson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581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Sarah Francis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053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Shane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Cobson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66015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BC8BAF6-27DD-57F0-7647-1DE1DCF891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708421"/>
              </p:ext>
            </p:extLst>
          </p:nvPr>
        </p:nvGraphicFramePr>
        <p:xfrm>
          <a:off x="8022691" y="901052"/>
          <a:ext cx="3683314" cy="1688214"/>
        </p:xfrm>
        <a:graphic>
          <a:graphicData uri="http://schemas.openxmlformats.org/drawingml/2006/table">
            <a:tbl>
              <a:tblPr firstRow="1" firstCol="1" bandRow="1"/>
              <a:tblGrid>
                <a:gridCol w="1148007">
                  <a:extLst>
                    <a:ext uri="{9D8B030D-6E8A-4147-A177-3AD203B41FA5}">
                      <a16:colId xmlns:a16="http://schemas.microsoft.com/office/drawing/2014/main" val="2058444653"/>
                    </a:ext>
                  </a:extLst>
                </a:gridCol>
                <a:gridCol w="2535307">
                  <a:extLst>
                    <a:ext uri="{9D8B030D-6E8A-4147-A177-3AD203B41FA5}">
                      <a16:colId xmlns:a16="http://schemas.microsoft.com/office/drawing/2014/main" val="4737169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class 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class 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340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Economics 1 (Business)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3473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Biology 1 (Science)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630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Business Intro (Business)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521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Programming 2 (IT)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287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Biology 2 (Science)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021889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3D477C4-4575-8128-EC46-7A4802CA1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220406"/>
              </p:ext>
            </p:extLst>
          </p:nvPr>
        </p:nvGraphicFramePr>
        <p:xfrm>
          <a:off x="6484229" y="4753704"/>
          <a:ext cx="5221776" cy="1406845"/>
        </p:xfrm>
        <a:graphic>
          <a:graphicData uri="http://schemas.openxmlformats.org/drawingml/2006/table">
            <a:tbl>
              <a:tblPr firstRow="1" firstCol="1" bandRow="1"/>
              <a:tblGrid>
                <a:gridCol w="2610888">
                  <a:extLst>
                    <a:ext uri="{9D8B030D-6E8A-4147-A177-3AD203B41FA5}">
                      <a16:colId xmlns:a16="http://schemas.microsoft.com/office/drawing/2014/main" val="1652016192"/>
                    </a:ext>
                  </a:extLst>
                </a:gridCol>
                <a:gridCol w="2610888">
                  <a:extLst>
                    <a:ext uri="{9D8B030D-6E8A-4147-A177-3AD203B41FA5}">
                      <a16:colId xmlns:a16="http://schemas.microsoft.com/office/drawing/2014/main" val="4338326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program 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program 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82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Computer Science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4497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Dentistry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603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Economics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680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Medicine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306371"/>
                  </a:ext>
                </a:extLst>
              </a:tr>
            </a:tbl>
          </a:graphicData>
        </a:graphic>
      </p:graphicFrame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0F2697D3-FEE0-32A0-9649-CAA954A2A83E}"/>
              </a:ext>
            </a:extLst>
          </p:cNvPr>
          <p:cNvSpPr/>
          <p:nvPr/>
        </p:nvSpPr>
        <p:spPr>
          <a:xfrm>
            <a:off x="266978" y="1047889"/>
            <a:ext cx="1314867" cy="387118"/>
          </a:xfrm>
          <a:prstGeom prst="wedgeRectCallout">
            <a:avLst>
              <a:gd name="adj1" fmla="val -6620"/>
              <a:gd name="adj2" fmla="val 2107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557570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A0C30B-5956-8AAF-55CB-AF185000D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manage the other tables?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DA4A9-13D1-C4C9-01EE-5DACC31391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Questions:</a:t>
            </a:r>
          </a:p>
          <a:p>
            <a:r>
              <a:rPr lang="en-US" dirty="0"/>
              <a:t>How are teachers related to others?</a:t>
            </a:r>
          </a:p>
          <a:p>
            <a:r>
              <a:rPr lang="en-US" dirty="0"/>
              <a:t>- A student can have one teacher for all classes</a:t>
            </a:r>
          </a:p>
          <a:p>
            <a:r>
              <a:rPr lang="en-US" dirty="0"/>
              <a:t>- A subject could have a single teacher that teaches that specific class</a:t>
            </a:r>
          </a:p>
          <a:p>
            <a:r>
              <a:rPr lang="en-US" dirty="0"/>
              <a:t>- Program could have a teacher that teaches all classes for the program</a:t>
            </a:r>
          </a:p>
          <a:p>
            <a:r>
              <a:rPr lang="en-US" dirty="0"/>
              <a:t>- Multiple teachers could teach a particular class</a:t>
            </a:r>
          </a:p>
          <a:p>
            <a:r>
              <a:rPr lang="en-US" dirty="0"/>
              <a:t>DOES A TEACHER  HAVE MANY CLASSES, or DOES A CLASS HAVE MANY TEACHERS</a:t>
            </a:r>
          </a:p>
          <a:p>
            <a:r>
              <a:rPr lang="en-US" dirty="0"/>
              <a:t>Definitely the first statement is true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0549829-2A62-60A2-8A49-E276010F75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1920"/>
              </a:spcAft>
            </a:pPr>
            <a:r>
              <a:rPr lang="en-US" sz="20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about the program table?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1920"/>
              </a:spcAft>
            </a:pPr>
            <a:r>
              <a:rPr lang="en-US" sz="20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Does a program have many students, or does a student have many programs?</a:t>
            </a: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1920"/>
              </a:spcAft>
            </a:pPr>
            <a:endParaRPr lang="en-US" sz="2000" dirty="0">
              <a:solidFill>
                <a:srgbClr val="212529"/>
              </a:solidFill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1920"/>
              </a:spcAft>
            </a:pPr>
            <a:r>
              <a:rPr lang="en-US" sz="20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BOTH!</a:t>
            </a: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1920"/>
              </a:spcAft>
            </a:pPr>
            <a:r>
              <a:rPr lang="en-US" sz="2000" dirty="0">
                <a:solidFill>
                  <a:srgbClr val="212529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is a many-to-many relationship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984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DAA27-B146-E25D-E2BD-53F7DA771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note: Data and mandatory fields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B608F98-1633-D93D-244A-61A730EBA9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728143"/>
              </p:ext>
            </p:extLst>
          </p:nvPr>
        </p:nvGraphicFramePr>
        <p:xfrm>
          <a:off x="1066799" y="2456643"/>
          <a:ext cx="10058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388776343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405641282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399911999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34116590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696162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Last_Name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Middle_Name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Nickname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549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76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A09C659-E9BB-70B7-E0EA-150018B316D2}"/>
              </a:ext>
            </a:extLst>
          </p:cNvPr>
          <p:cNvSpPr txBox="1"/>
          <p:nvPr/>
        </p:nvSpPr>
        <p:spPr>
          <a:xfrm>
            <a:off x="620723" y="1871776"/>
            <a:ext cx="888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 this … (</a:t>
            </a:r>
            <a:r>
              <a:rPr lang="en-US" dirty="0" err="1"/>
              <a:t>student_name</a:t>
            </a:r>
            <a:r>
              <a:rPr lang="en-US" dirty="0"/>
              <a:t>)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923E5A7F-3983-D638-325D-B9F7FDF922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006658"/>
              </p:ext>
            </p:extLst>
          </p:nvPr>
        </p:nvGraphicFramePr>
        <p:xfrm>
          <a:off x="1006730" y="3794094"/>
          <a:ext cx="10058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699">
                  <a:extLst>
                    <a:ext uri="{9D8B030D-6E8A-4147-A177-3AD203B41FA5}">
                      <a16:colId xmlns:a16="http://schemas.microsoft.com/office/drawing/2014/main" val="3887763437"/>
                    </a:ext>
                  </a:extLst>
                </a:gridCol>
                <a:gridCol w="2222593">
                  <a:extLst>
                    <a:ext uri="{9D8B030D-6E8A-4147-A177-3AD203B41FA5}">
                      <a16:colId xmlns:a16="http://schemas.microsoft.com/office/drawing/2014/main" val="4056412821"/>
                    </a:ext>
                  </a:extLst>
                </a:gridCol>
                <a:gridCol w="2736748">
                  <a:extLst>
                    <a:ext uri="{9D8B030D-6E8A-4147-A177-3AD203B41FA5}">
                      <a16:colId xmlns:a16="http://schemas.microsoft.com/office/drawing/2014/main" val="2399911999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34116590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696162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Last_Name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Middle_Name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Nickname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549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Tiberius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761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D4F1AAF-9968-EE84-59B8-A5344BC22C53}"/>
              </a:ext>
            </a:extLst>
          </p:cNvPr>
          <p:cNvSpPr txBox="1"/>
          <p:nvPr/>
        </p:nvSpPr>
        <p:spPr>
          <a:xfrm>
            <a:off x="560653" y="3290346"/>
            <a:ext cx="1086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separate out things like Courses, Addresses into separate tables – but what about just a student's name?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D85B2B41-9613-3DE8-E446-292820B521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8873348"/>
              </p:ext>
            </p:extLst>
          </p:nvPr>
        </p:nvGraphicFramePr>
        <p:xfrm>
          <a:off x="1006730" y="4907167"/>
          <a:ext cx="10058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699">
                  <a:extLst>
                    <a:ext uri="{9D8B030D-6E8A-4147-A177-3AD203B41FA5}">
                      <a16:colId xmlns:a16="http://schemas.microsoft.com/office/drawing/2014/main" val="3887763437"/>
                    </a:ext>
                  </a:extLst>
                </a:gridCol>
                <a:gridCol w="2947661">
                  <a:extLst>
                    <a:ext uri="{9D8B030D-6E8A-4147-A177-3AD203B41FA5}">
                      <a16:colId xmlns:a16="http://schemas.microsoft.com/office/drawing/2014/main" val="405641282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399911999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34116590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696162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Last_Name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Middle_Name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Nickname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549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7619"/>
                  </a:ext>
                </a:extLst>
              </a:tr>
            </a:tbl>
          </a:graphicData>
        </a:graphic>
      </p:graphicFrame>
      <p:sp>
        <p:nvSpPr>
          <p:cNvPr id="9" name="Arrow: Left 8">
            <a:extLst>
              <a:ext uri="{FF2B5EF4-FFF2-40B4-BE49-F238E27FC236}">
                <a16:creationId xmlns:a16="http://schemas.microsoft.com/office/drawing/2014/main" id="{438F4DF1-5B90-2B04-8C66-E467D251EC78}"/>
              </a:ext>
            </a:extLst>
          </p:cNvPr>
          <p:cNvSpPr/>
          <p:nvPr/>
        </p:nvSpPr>
        <p:spPr>
          <a:xfrm>
            <a:off x="10365425" y="3991098"/>
            <a:ext cx="1628566" cy="4941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7E816D0F-9F5E-EDA7-F61E-9AEF2373FFBD}"/>
              </a:ext>
            </a:extLst>
          </p:cNvPr>
          <p:cNvSpPr/>
          <p:nvPr/>
        </p:nvSpPr>
        <p:spPr>
          <a:xfrm>
            <a:off x="10477778" y="5154713"/>
            <a:ext cx="1628566" cy="4941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24D9F7-6BE5-EF26-F632-C798BE81D8F1}"/>
              </a:ext>
            </a:extLst>
          </p:cNvPr>
          <p:cNvSpPr txBox="1"/>
          <p:nvPr/>
        </p:nvSpPr>
        <p:spPr>
          <a:xfrm>
            <a:off x="4359529" y="5697074"/>
            <a:ext cx="7067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Yes, it’s valid.  You can’t ALWAYS have non-null values, no matter how much you break down the tables</a:t>
            </a:r>
          </a:p>
        </p:txBody>
      </p:sp>
    </p:spTree>
    <p:extLst>
      <p:ext uri="{BB962C8B-B14F-4D97-AF65-F5344CB8AC3E}">
        <p14:creationId xmlns:p14="http://schemas.microsoft.com/office/powerpoint/2010/main" val="297213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 animBg="1"/>
      <p:bldP spid="10" grpId="0" animBg="1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122D3-9758-DD3F-844B-3268D9621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D1B39-C896-4CC8-E815-20B353835E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Third normal form is the final stage of the most common normalization process. The rule for this is:</a:t>
            </a:r>
          </a:p>
          <a:p>
            <a:r>
              <a:rPr lang="en-US" dirty="0"/>
              <a:t>•	Fulfils the requirements of second normal form</a:t>
            </a:r>
          </a:p>
          <a:p>
            <a:r>
              <a:rPr lang="en-US" dirty="0"/>
              <a:t>•	Has no transitive functional dependency</a:t>
            </a:r>
          </a:p>
          <a:p>
            <a:r>
              <a:rPr lang="en-US" dirty="0"/>
              <a:t>What does this mean? What is a transitive functional dependency?</a:t>
            </a:r>
          </a:p>
          <a:p>
            <a:r>
              <a:rPr lang="en-US" dirty="0"/>
              <a:t>It means that every attribute that is </a:t>
            </a:r>
            <a:r>
              <a:rPr lang="en-US" u="sng" dirty="0"/>
              <a:t>not </a:t>
            </a:r>
            <a:r>
              <a:rPr lang="en-US" dirty="0"/>
              <a:t>the primary key must depend on the primary key and the primary key only.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AA16D3-AA5A-C6BD-A592-F7DF02BE963F}"/>
              </a:ext>
            </a:extLst>
          </p:cNvPr>
          <p:cNvSpPr/>
          <p:nvPr/>
        </p:nvSpPr>
        <p:spPr>
          <a:xfrm>
            <a:off x="6387451" y="1888873"/>
            <a:ext cx="1281495" cy="5406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DF43C1-0B5C-521C-675B-F1F7998D7E99}"/>
              </a:ext>
            </a:extLst>
          </p:cNvPr>
          <p:cNvSpPr/>
          <p:nvPr/>
        </p:nvSpPr>
        <p:spPr>
          <a:xfrm>
            <a:off x="6387450" y="3769138"/>
            <a:ext cx="1281495" cy="5406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29FEB5-B768-CBAC-A209-B6CB024C0C01}"/>
              </a:ext>
            </a:extLst>
          </p:cNvPr>
          <p:cNvSpPr/>
          <p:nvPr/>
        </p:nvSpPr>
        <p:spPr>
          <a:xfrm>
            <a:off x="6387450" y="2857231"/>
            <a:ext cx="1281495" cy="5406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444133-A027-1F3C-A764-4624AE82E14A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7028198" y="2429504"/>
            <a:ext cx="1" cy="427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680111-8C15-E67D-9565-9F36B5514D46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7028198" y="3397862"/>
            <a:ext cx="0" cy="371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1A6117D-C808-4F4A-5BFD-E0C24266BAA7}"/>
              </a:ext>
            </a:extLst>
          </p:cNvPr>
          <p:cNvSpPr txBox="1"/>
          <p:nvPr/>
        </p:nvSpPr>
        <p:spPr>
          <a:xfrm>
            <a:off x="7114966" y="2485955"/>
            <a:ext cx="196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determines 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BFDAF6-50CF-D1A0-8C25-99B785116288}"/>
              </a:ext>
            </a:extLst>
          </p:cNvPr>
          <p:cNvSpPr txBox="1"/>
          <p:nvPr/>
        </p:nvSpPr>
        <p:spPr>
          <a:xfrm>
            <a:off x="7187273" y="3398834"/>
            <a:ext cx="196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determines 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598D18-B43F-4223-7C26-DE9AE01D8E84}"/>
              </a:ext>
            </a:extLst>
          </p:cNvPr>
          <p:cNvSpPr/>
          <p:nvPr/>
        </p:nvSpPr>
        <p:spPr>
          <a:xfrm>
            <a:off x="6387450" y="4730337"/>
            <a:ext cx="1281495" cy="5406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885EB-0084-F497-AF58-E96A4F6054FE}"/>
              </a:ext>
            </a:extLst>
          </p:cNvPr>
          <p:cNvSpPr/>
          <p:nvPr/>
        </p:nvSpPr>
        <p:spPr>
          <a:xfrm>
            <a:off x="6387449" y="5698695"/>
            <a:ext cx="1281495" cy="5406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83DAC4-8633-97C8-46DE-58B56E04CCED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flipH="1">
            <a:off x="7028197" y="5270968"/>
            <a:ext cx="1" cy="427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F1EC448-7BDE-CE97-B860-0DE5F5572A87}"/>
              </a:ext>
            </a:extLst>
          </p:cNvPr>
          <p:cNvSpPr txBox="1"/>
          <p:nvPr/>
        </p:nvSpPr>
        <p:spPr>
          <a:xfrm>
            <a:off x="7114965" y="5327419"/>
            <a:ext cx="196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determines 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3E0B1B-A10F-89FA-BF0B-2361DD723B12}"/>
              </a:ext>
            </a:extLst>
          </p:cNvPr>
          <p:cNvSpPr/>
          <p:nvPr/>
        </p:nvSpPr>
        <p:spPr>
          <a:xfrm>
            <a:off x="9204066" y="4682504"/>
            <a:ext cx="1281495" cy="5406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573F6D-2684-020E-4233-7AE3B619F2AD}"/>
              </a:ext>
            </a:extLst>
          </p:cNvPr>
          <p:cNvSpPr/>
          <p:nvPr/>
        </p:nvSpPr>
        <p:spPr>
          <a:xfrm>
            <a:off x="9204065" y="5650862"/>
            <a:ext cx="1281495" cy="5406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568FFB-5C78-117C-799B-2B925F76C498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 flipH="1">
            <a:off x="9844813" y="5223135"/>
            <a:ext cx="1" cy="427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DA8044D-C2CA-E7C3-041D-4EFE5AA859B8}"/>
              </a:ext>
            </a:extLst>
          </p:cNvPr>
          <p:cNvSpPr txBox="1"/>
          <p:nvPr/>
        </p:nvSpPr>
        <p:spPr>
          <a:xfrm>
            <a:off x="9931581" y="5279586"/>
            <a:ext cx="196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determines C</a:t>
            </a:r>
          </a:p>
        </p:txBody>
      </p:sp>
      <p:pic>
        <p:nvPicPr>
          <p:cNvPr id="10" name="Graphic 9" descr="Close with solid fill">
            <a:extLst>
              <a:ext uri="{FF2B5EF4-FFF2-40B4-BE49-F238E27FC236}">
                <a16:creationId xmlns:a16="http://schemas.microsoft.com/office/drawing/2014/main" id="{BE40C90E-E566-6673-41DC-41D921EBE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72921" y="2329751"/>
            <a:ext cx="914400" cy="914400"/>
          </a:xfrm>
          <a:prstGeom prst="rect">
            <a:avLst/>
          </a:prstGeom>
        </p:spPr>
      </p:pic>
      <p:pic>
        <p:nvPicPr>
          <p:cNvPr id="23" name="Graphic 22" descr="Checkmark with solid fill">
            <a:extLst>
              <a:ext uri="{FF2B5EF4-FFF2-40B4-BE49-F238E27FC236}">
                <a16:creationId xmlns:a16="http://schemas.microsoft.com/office/drawing/2014/main" id="{917AC35A-D090-D520-7298-18C764B8B9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77198" y="427313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80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/>
      <p:bldP spid="13" grpId="0"/>
      <p:bldP spid="14" grpId="0" animBg="1"/>
      <p:bldP spid="15" grpId="0" animBg="1"/>
      <p:bldP spid="18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9C109-0FDC-A1ED-9776-6504B478A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328D22C-B34E-AC22-9B2E-98BE957703A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28333859"/>
              </p:ext>
            </p:extLst>
          </p:nvPr>
        </p:nvGraphicFramePr>
        <p:xfrm>
          <a:off x="300350" y="1846263"/>
          <a:ext cx="509928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66">
                  <a:extLst>
                    <a:ext uri="{9D8B030D-6E8A-4147-A177-3AD203B41FA5}">
                      <a16:colId xmlns:a16="http://schemas.microsoft.com/office/drawing/2014/main" val="73718930"/>
                    </a:ext>
                  </a:extLst>
                </a:gridCol>
                <a:gridCol w="1197047">
                  <a:extLst>
                    <a:ext uri="{9D8B030D-6E8A-4147-A177-3AD203B41FA5}">
                      <a16:colId xmlns:a16="http://schemas.microsoft.com/office/drawing/2014/main" val="3302760976"/>
                    </a:ext>
                  </a:extLst>
                </a:gridCol>
                <a:gridCol w="1019857">
                  <a:extLst>
                    <a:ext uri="{9D8B030D-6E8A-4147-A177-3AD203B41FA5}">
                      <a16:colId xmlns:a16="http://schemas.microsoft.com/office/drawing/2014/main" val="1871370037"/>
                    </a:ext>
                  </a:extLst>
                </a:gridCol>
                <a:gridCol w="1019857">
                  <a:extLst>
                    <a:ext uri="{9D8B030D-6E8A-4147-A177-3AD203B41FA5}">
                      <a16:colId xmlns:a16="http://schemas.microsoft.com/office/drawing/2014/main" val="431154076"/>
                    </a:ext>
                  </a:extLst>
                </a:gridCol>
                <a:gridCol w="1019857">
                  <a:extLst>
                    <a:ext uri="{9D8B030D-6E8A-4147-A177-3AD203B41FA5}">
                      <a16:colId xmlns:a16="http://schemas.microsoft.com/office/drawing/2014/main" val="463355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Cust_ID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Acct_Number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Bank_code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Bank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753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John Smith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652" marR="50652" marT="50652" marB="50652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08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Maria Griffin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652" marR="50652" marT="50652" marB="50652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545151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385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Susan Johnson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652" marR="50652" marT="50652" marB="50652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353453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357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Matt Long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652" marR="50652" marT="50652" marB="50652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784234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BoA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112095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157E35B-6CF2-6182-1FAA-6785DB6C839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47770895"/>
              </p:ext>
            </p:extLst>
          </p:nvPr>
        </p:nvGraphicFramePr>
        <p:xfrm>
          <a:off x="6218238" y="1846263"/>
          <a:ext cx="493712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0194">
                  <a:extLst>
                    <a:ext uri="{9D8B030D-6E8A-4147-A177-3AD203B41FA5}">
                      <a16:colId xmlns:a16="http://schemas.microsoft.com/office/drawing/2014/main" val="3546179144"/>
                    </a:ext>
                  </a:extLst>
                </a:gridCol>
                <a:gridCol w="2281222">
                  <a:extLst>
                    <a:ext uri="{9D8B030D-6E8A-4147-A177-3AD203B41FA5}">
                      <a16:colId xmlns:a16="http://schemas.microsoft.com/office/drawing/2014/main" val="3883888006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41783086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Bank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Bank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248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 dirty="0" err="1">
                          <a:effectLst/>
                        </a:rPr>
                        <a:t>BoA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025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 dirty="0">
                          <a:effectLst/>
                        </a:rPr>
                        <a:t>Chase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273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 dirty="0">
                          <a:effectLst/>
                        </a:rPr>
                        <a:t>ESL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340061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D029928E-ABC6-7E93-D801-5659511E48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0080361"/>
              </p:ext>
            </p:extLst>
          </p:nvPr>
        </p:nvGraphicFramePr>
        <p:xfrm>
          <a:off x="6218238" y="3794090"/>
          <a:ext cx="4079427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66">
                  <a:extLst>
                    <a:ext uri="{9D8B030D-6E8A-4147-A177-3AD203B41FA5}">
                      <a16:colId xmlns:a16="http://schemas.microsoft.com/office/drawing/2014/main" val="73718930"/>
                    </a:ext>
                  </a:extLst>
                </a:gridCol>
                <a:gridCol w="1197047">
                  <a:extLst>
                    <a:ext uri="{9D8B030D-6E8A-4147-A177-3AD203B41FA5}">
                      <a16:colId xmlns:a16="http://schemas.microsoft.com/office/drawing/2014/main" val="3302760976"/>
                    </a:ext>
                  </a:extLst>
                </a:gridCol>
                <a:gridCol w="1019857">
                  <a:extLst>
                    <a:ext uri="{9D8B030D-6E8A-4147-A177-3AD203B41FA5}">
                      <a16:colId xmlns:a16="http://schemas.microsoft.com/office/drawing/2014/main" val="1871370037"/>
                    </a:ext>
                  </a:extLst>
                </a:gridCol>
                <a:gridCol w="1019857">
                  <a:extLst>
                    <a:ext uri="{9D8B030D-6E8A-4147-A177-3AD203B41FA5}">
                      <a16:colId xmlns:a16="http://schemas.microsoft.com/office/drawing/2014/main" val="431154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Cust_ID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Acct_Number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Bank_code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753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John Smith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652" marR="50652" marT="50652" marB="50652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08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Maria Griffin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652" marR="50652" marT="50652" marB="50652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545151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385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Susan Johnson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652" marR="50652" marT="50652" marB="50652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353453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357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Matt Long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652" marR="50652" marT="50652" marB="50652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784234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112095"/>
                  </a:ext>
                </a:extLst>
              </a:tr>
            </a:tbl>
          </a:graphicData>
        </a:graphic>
      </p:graphicFrame>
      <p:sp>
        <p:nvSpPr>
          <p:cNvPr id="10" name="Arrow: Up 9">
            <a:extLst>
              <a:ext uri="{FF2B5EF4-FFF2-40B4-BE49-F238E27FC236}">
                <a16:creationId xmlns:a16="http://schemas.microsoft.com/office/drawing/2014/main" id="{7B8ECDF8-B498-FB8A-C884-CE7D22BC31B1}"/>
              </a:ext>
            </a:extLst>
          </p:cNvPr>
          <p:cNvSpPr/>
          <p:nvPr/>
        </p:nvSpPr>
        <p:spPr>
          <a:xfrm>
            <a:off x="4511929" y="3969703"/>
            <a:ext cx="660771" cy="142165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8E9EE3-9764-ED68-F607-FF21CBBBDA7B}"/>
              </a:ext>
            </a:extLst>
          </p:cNvPr>
          <p:cNvSpPr txBox="1"/>
          <p:nvPr/>
        </p:nvSpPr>
        <p:spPr>
          <a:xfrm>
            <a:off x="3510762" y="5546470"/>
            <a:ext cx="2309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Bank Name depends on </a:t>
            </a:r>
            <a:r>
              <a:rPr lang="en-US" dirty="0" err="1"/>
              <a:t>bank_code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92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5CFE7-475E-76BA-7AB9-CDE292938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‘normalization’?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F6B9D-2B2C-1A47-0571-AAE7761CD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Database normalization, or just normalization </a:t>
            </a:r>
          </a:p>
          <a:p>
            <a:pPr marL="227013" indent="-166688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8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 used for data modelling or database creation, where you organize your data and tables so it can be added and updated efficiently.</a:t>
            </a:r>
          </a:p>
          <a:p>
            <a:pPr marL="227013" indent="-166688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12529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Done manually @ design time (no ‘click a button and do it’!)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559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96D48-1013-753E-53AC-5585BCE0A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Why Normalize a Database?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EAE55-E45D-5463-84D4-0C8A791F3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230188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 the database more </a:t>
            </a:r>
            <a:r>
              <a:rPr lang="en-US" sz="1800" b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  <a:endParaRPr lang="en-US" sz="1800" dirty="0">
              <a:solidFill>
                <a:srgbClr val="21252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230188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Prevent the same data from being stored in </a:t>
            </a:r>
            <a:r>
              <a:rPr lang="en-US" sz="1800" b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more than one place</a:t>
            </a:r>
          </a:p>
          <a:p>
            <a:pPr marL="342900" marR="0" lvl="0" indent="-230188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Prevent updates being made to </a:t>
            </a:r>
            <a:r>
              <a:rPr lang="en-US" sz="1800" b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data but not others</a:t>
            </a:r>
          </a:p>
          <a:p>
            <a:pPr marL="342900" marR="0" lvl="0" indent="-230188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Prevent data not being deleted when it is supposed to be, or from data being lost when it is not supposed to be Ensure the data is </a:t>
            </a:r>
            <a:r>
              <a:rPr lang="en-US" sz="1800" b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accurate</a:t>
            </a:r>
            <a:endParaRPr lang="en-US" sz="1800" dirty="0">
              <a:solidFill>
                <a:srgbClr val="21252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230188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Reduce the </a:t>
            </a:r>
            <a:r>
              <a:rPr lang="en-US" sz="1800" b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storage space</a:t>
            </a:r>
            <a:r>
              <a:rPr lang="en-US" sz="18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that a database takes up</a:t>
            </a:r>
            <a:endParaRPr lang="en-US" sz="1800" dirty="0">
              <a:solidFill>
                <a:srgbClr val="21252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230188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Ensure the </a:t>
            </a:r>
            <a:r>
              <a:rPr lang="en-US" sz="1800" b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queries</a:t>
            </a:r>
            <a:r>
              <a:rPr lang="en-US" sz="18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on a database run as fast as possible</a:t>
            </a:r>
            <a:endParaRPr lang="en-US" sz="1800" dirty="0">
              <a:solidFill>
                <a:srgbClr val="21252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r>
              <a:rPr lang="en-US" dirty="0"/>
              <a:t>Without normalization, running the database can be slow and is almost guaranteed to be hard to manage, update and keep accurate </a:t>
            </a:r>
          </a:p>
        </p:txBody>
      </p:sp>
    </p:spTree>
    <p:extLst>
      <p:ext uri="{BB962C8B-B14F-4D97-AF65-F5344CB8AC3E}">
        <p14:creationId xmlns:p14="http://schemas.microsoft.com/office/powerpoint/2010/main" val="2013615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4459F-C88B-2875-5C10-D58FF7A9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B04521-5CB7-2CDE-467F-01D25B39B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084454"/>
              </p:ext>
            </p:extLst>
          </p:nvPr>
        </p:nvGraphicFramePr>
        <p:xfrm>
          <a:off x="1052562" y="4159841"/>
          <a:ext cx="10058398" cy="14116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4960">
                  <a:extLst>
                    <a:ext uri="{9D8B030D-6E8A-4147-A177-3AD203B41FA5}">
                      <a16:colId xmlns:a16="http://schemas.microsoft.com/office/drawing/2014/main" val="3284696212"/>
                    </a:ext>
                  </a:extLst>
                </a:gridCol>
                <a:gridCol w="1455031">
                  <a:extLst>
                    <a:ext uri="{9D8B030D-6E8A-4147-A177-3AD203B41FA5}">
                      <a16:colId xmlns:a16="http://schemas.microsoft.com/office/drawing/2014/main" val="2893453708"/>
                    </a:ext>
                  </a:extLst>
                </a:gridCol>
                <a:gridCol w="1208076">
                  <a:extLst>
                    <a:ext uri="{9D8B030D-6E8A-4147-A177-3AD203B41FA5}">
                      <a16:colId xmlns:a16="http://schemas.microsoft.com/office/drawing/2014/main" val="2691879750"/>
                    </a:ext>
                  </a:extLst>
                </a:gridCol>
                <a:gridCol w="2259589">
                  <a:extLst>
                    <a:ext uri="{9D8B030D-6E8A-4147-A177-3AD203B41FA5}">
                      <a16:colId xmlns:a16="http://schemas.microsoft.com/office/drawing/2014/main" val="2854855451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02677306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220100862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9080299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Student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Student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Fees Paid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 dirty="0">
                          <a:effectLst/>
                        </a:rPr>
                        <a:t>Program 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Class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Class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Class 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3329086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John Smith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200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 dirty="0">
                          <a:effectLst/>
                        </a:rPr>
                        <a:t>Economics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Economics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Biology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2636307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Maria Griffin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500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Computer Science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Biology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Business Intro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Programming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4848567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Susan Johnson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400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Medicine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Biology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898396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Matt Long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 dirty="0">
                          <a:effectLst/>
                        </a:rPr>
                        <a:t>850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Dentistry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38050736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50094D1-BDFB-63B8-9891-0CCB7FE895B4}"/>
              </a:ext>
            </a:extLst>
          </p:cNvPr>
          <p:cNvSpPr txBox="1"/>
          <p:nvPr/>
        </p:nvSpPr>
        <p:spPr>
          <a:xfrm>
            <a:off x="1097280" y="2069080"/>
            <a:ext cx="99689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 a student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want to keep track of: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student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Program (Degree)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Classes(s) taken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Fees paid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could envision a simple spreadsheet (table) for holding that information …</a:t>
            </a:r>
          </a:p>
        </p:txBody>
      </p:sp>
    </p:spTree>
    <p:extLst>
      <p:ext uri="{BB962C8B-B14F-4D97-AF65-F5344CB8AC3E}">
        <p14:creationId xmlns:p14="http://schemas.microsoft.com/office/powerpoint/2010/main" val="1528540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4459F-C88B-2875-5C10-D58FF7A9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B04521-5CB7-2CDE-467F-01D25B39B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575245"/>
              </p:ext>
            </p:extLst>
          </p:nvPr>
        </p:nvGraphicFramePr>
        <p:xfrm>
          <a:off x="1097280" y="2611368"/>
          <a:ext cx="10058398" cy="14116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4960">
                  <a:extLst>
                    <a:ext uri="{9D8B030D-6E8A-4147-A177-3AD203B41FA5}">
                      <a16:colId xmlns:a16="http://schemas.microsoft.com/office/drawing/2014/main" val="3284696212"/>
                    </a:ext>
                  </a:extLst>
                </a:gridCol>
                <a:gridCol w="1455031">
                  <a:extLst>
                    <a:ext uri="{9D8B030D-6E8A-4147-A177-3AD203B41FA5}">
                      <a16:colId xmlns:a16="http://schemas.microsoft.com/office/drawing/2014/main" val="2893453708"/>
                    </a:ext>
                  </a:extLst>
                </a:gridCol>
                <a:gridCol w="1208076">
                  <a:extLst>
                    <a:ext uri="{9D8B030D-6E8A-4147-A177-3AD203B41FA5}">
                      <a16:colId xmlns:a16="http://schemas.microsoft.com/office/drawing/2014/main" val="2691879750"/>
                    </a:ext>
                  </a:extLst>
                </a:gridCol>
                <a:gridCol w="2259589">
                  <a:extLst>
                    <a:ext uri="{9D8B030D-6E8A-4147-A177-3AD203B41FA5}">
                      <a16:colId xmlns:a16="http://schemas.microsoft.com/office/drawing/2014/main" val="2854855451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02677306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220100862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9080299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Student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Student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Fees Paid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 dirty="0">
                          <a:effectLst/>
                        </a:rPr>
                        <a:t>Program 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Class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Class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Class 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3329086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John Smith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200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 dirty="0">
                          <a:effectLst/>
                        </a:rPr>
                        <a:t>Economics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 dirty="0">
                          <a:effectLst/>
                        </a:rPr>
                        <a:t>Economics 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 dirty="0">
                          <a:effectLst/>
                        </a:rPr>
                        <a:t>Biology 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2636307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Maria Griffin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500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Computer Science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Biology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Business Intro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Programming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4848567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Susan Johnson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400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Medicine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Biology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898396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Matt Long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 dirty="0">
                          <a:effectLst/>
                        </a:rPr>
                        <a:t>850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Dentistry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38050736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50094D1-BDFB-63B8-9891-0CCB7FE895B4}"/>
              </a:ext>
            </a:extLst>
          </p:cNvPr>
          <p:cNvSpPr txBox="1"/>
          <p:nvPr/>
        </p:nvSpPr>
        <p:spPr>
          <a:xfrm>
            <a:off x="1097280" y="2069080"/>
            <a:ext cx="996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creates some immediate problems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85D429-9808-FCEE-0195-6A2AD82FB02D}"/>
              </a:ext>
            </a:extLst>
          </p:cNvPr>
          <p:cNvSpPr txBox="1"/>
          <p:nvPr/>
        </p:nvSpPr>
        <p:spPr>
          <a:xfrm>
            <a:off x="1007844" y="4104649"/>
            <a:ext cx="9968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happens when you want to add a new student, but their program is not known?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B30BEF7-D6F8-3CED-B8AF-49A1F0196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726934"/>
              </p:ext>
            </p:extLst>
          </p:nvPr>
        </p:nvGraphicFramePr>
        <p:xfrm>
          <a:off x="1007844" y="4805701"/>
          <a:ext cx="10058398" cy="8469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4960">
                  <a:extLst>
                    <a:ext uri="{9D8B030D-6E8A-4147-A177-3AD203B41FA5}">
                      <a16:colId xmlns:a16="http://schemas.microsoft.com/office/drawing/2014/main" val="3284696212"/>
                    </a:ext>
                  </a:extLst>
                </a:gridCol>
                <a:gridCol w="1455031">
                  <a:extLst>
                    <a:ext uri="{9D8B030D-6E8A-4147-A177-3AD203B41FA5}">
                      <a16:colId xmlns:a16="http://schemas.microsoft.com/office/drawing/2014/main" val="2893453708"/>
                    </a:ext>
                  </a:extLst>
                </a:gridCol>
                <a:gridCol w="1208076">
                  <a:extLst>
                    <a:ext uri="{9D8B030D-6E8A-4147-A177-3AD203B41FA5}">
                      <a16:colId xmlns:a16="http://schemas.microsoft.com/office/drawing/2014/main" val="2691879750"/>
                    </a:ext>
                  </a:extLst>
                </a:gridCol>
                <a:gridCol w="2259589">
                  <a:extLst>
                    <a:ext uri="{9D8B030D-6E8A-4147-A177-3AD203B41FA5}">
                      <a16:colId xmlns:a16="http://schemas.microsoft.com/office/drawing/2014/main" val="2854855451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02677306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220100862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9080299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Student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Student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Fees Paid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 dirty="0">
                          <a:effectLst/>
                        </a:rPr>
                        <a:t>Program 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Class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Class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Class 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3329086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2636307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 dirty="0">
                          <a:effectLst/>
                        </a:rPr>
                        <a:t>Jim Kirk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 dirty="0">
                          <a:effectLst/>
                        </a:rPr>
                        <a:t>?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48485678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EBA4E35-3EB0-BB19-45D6-FBB8618509BC}"/>
              </a:ext>
            </a:extLst>
          </p:cNvPr>
          <p:cNvSpPr txBox="1"/>
          <p:nvPr/>
        </p:nvSpPr>
        <p:spPr>
          <a:xfrm>
            <a:off x="886591" y="5715166"/>
            <a:ext cx="9968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are adding incomplete data – which can cause problems when analyzing the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is an ‘INSERT’ anomaly.   You can’t add a student without also adding their classes</a:t>
            </a:r>
          </a:p>
        </p:txBody>
      </p:sp>
    </p:spTree>
    <p:extLst>
      <p:ext uri="{BB962C8B-B14F-4D97-AF65-F5344CB8AC3E}">
        <p14:creationId xmlns:p14="http://schemas.microsoft.com/office/powerpoint/2010/main" val="3417556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4459F-C88B-2875-5C10-D58FF7A9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B04521-5CB7-2CDE-467F-01D25B39B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168483"/>
              </p:ext>
            </p:extLst>
          </p:nvPr>
        </p:nvGraphicFramePr>
        <p:xfrm>
          <a:off x="1097280" y="2611368"/>
          <a:ext cx="10058398" cy="14116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4960">
                  <a:extLst>
                    <a:ext uri="{9D8B030D-6E8A-4147-A177-3AD203B41FA5}">
                      <a16:colId xmlns:a16="http://schemas.microsoft.com/office/drawing/2014/main" val="3284696212"/>
                    </a:ext>
                  </a:extLst>
                </a:gridCol>
                <a:gridCol w="1455031">
                  <a:extLst>
                    <a:ext uri="{9D8B030D-6E8A-4147-A177-3AD203B41FA5}">
                      <a16:colId xmlns:a16="http://schemas.microsoft.com/office/drawing/2014/main" val="2893453708"/>
                    </a:ext>
                  </a:extLst>
                </a:gridCol>
                <a:gridCol w="1208076">
                  <a:extLst>
                    <a:ext uri="{9D8B030D-6E8A-4147-A177-3AD203B41FA5}">
                      <a16:colId xmlns:a16="http://schemas.microsoft.com/office/drawing/2014/main" val="2691879750"/>
                    </a:ext>
                  </a:extLst>
                </a:gridCol>
                <a:gridCol w="2259589">
                  <a:extLst>
                    <a:ext uri="{9D8B030D-6E8A-4147-A177-3AD203B41FA5}">
                      <a16:colId xmlns:a16="http://schemas.microsoft.com/office/drawing/2014/main" val="2854855451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02677306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220100862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9080299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Student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Student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Fees Paid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 dirty="0">
                          <a:effectLst/>
                        </a:rPr>
                        <a:t>Program 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Class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Class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Class 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3329086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 dirty="0">
                          <a:effectLst/>
                        </a:rPr>
                        <a:t>John Smith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200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 dirty="0">
                          <a:effectLst/>
                        </a:rPr>
                        <a:t>Economics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Economics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 b="1" u="sng" dirty="0">
                          <a:solidFill>
                            <a:srgbClr val="FF0000"/>
                          </a:solidFill>
                          <a:effectLst/>
                        </a:rPr>
                        <a:t>Biology 1</a:t>
                      </a:r>
                      <a:endParaRPr lang="en-US" sz="1100" b="1" u="sng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2636307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 dirty="0">
                          <a:effectLst/>
                        </a:rPr>
                        <a:t>Maria Griffin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500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Computer Science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 b="1" u="sng" dirty="0">
                          <a:solidFill>
                            <a:srgbClr val="FF0000"/>
                          </a:solidFill>
                          <a:effectLst/>
                        </a:rPr>
                        <a:t>Biology 1</a:t>
                      </a:r>
                      <a:endParaRPr lang="en-US" sz="1100" b="1" u="sng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Business Intro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Programming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4848567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 dirty="0">
                          <a:effectLst/>
                        </a:rPr>
                        <a:t>Susan Johnson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400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Medicine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Biology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898396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 dirty="0">
                          <a:effectLst/>
                        </a:rPr>
                        <a:t>Matt Long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 dirty="0">
                          <a:effectLst/>
                        </a:rPr>
                        <a:t>850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Dentistry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38050736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50094D1-BDFB-63B8-9891-0CCB7FE895B4}"/>
              </a:ext>
            </a:extLst>
          </p:cNvPr>
          <p:cNvSpPr txBox="1"/>
          <p:nvPr/>
        </p:nvSpPr>
        <p:spPr>
          <a:xfrm>
            <a:off x="1097280" y="2069080"/>
            <a:ext cx="996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if we want to modify some data?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85D429-9808-FCEE-0195-6A2AD82FB02D}"/>
              </a:ext>
            </a:extLst>
          </p:cNvPr>
          <p:cNvSpPr txBox="1"/>
          <p:nvPr/>
        </p:nvSpPr>
        <p:spPr>
          <a:xfrm>
            <a:off x="1007844" y="4104649"/>
            <a:ext cx="9968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rename Biology 1 to ‘Intro to Biology’?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39A6B5-2A39-99FC-AE39-5782FC877FEC}"/>
              </a:ext>
            </a:extLst>
          </p:cNvPr>
          <p:cNvSpPr txBox="1"/>
          <p:nvPr/>
        </p:nvSpPr>
        <p:spPr>
          <a:xfrm>
            <a:off x="1097280" y="4984564"/>
            <a:ext cx="99689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would have to search and locate EVERY instance of Biology 1 and make sure we update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would be an ‘UPDATE’ anomaly.  You can make a change, but fail to make ALL the necessary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would be FAR better if we could only make ONE change, and cover everyone taking Biology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342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4459F-C88B-2875-5C10-D58FF7A9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B04521-5CB7-2CDE-467F-01D25B39B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421239"/>
              </p:ext>
            </p:extLst>
          </p:nvPr>
        </p:nvGraphicFramePr>
        <p:xfrm>
          <a:off x="1097280" y="2611368"/>
          <a:ext cx="10058398" cy="14116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4960">
                  <a:extLst>
                    <a:ext uri="{9D8B030D-6E8A-4147-A177-3AD203B41FA5}">
                      <a16:colId xmlns:a16="http://schemas.microsoft.com/office/drawing/2014/main" val="3284696212"/>
                    </a:ext>
                  </a:extLst>
                </a:gridCol>
                <a:gridCol w="1455031">
                  <a:extLst>
                    <a:ext uri="{9D8B030D-6E8A-4147-A177-3AD203B41FA5}">
                      <a16:colId xmlns:a16="http://schemas.microsoft.com/office/drawing/2014/main" val="2893453708"/>
                    </a:ext>
                  </a:extLst>
                </a:gridCol>
                <a:gridCol w="1208076">
                  <a:extLst>
                    <a:ext uri="{9D8B030D-6E8A-4147-A177-3AD203B41FA5}">
                      <a16:colId xmlns:a16="http://schemas.microsoft.com/office/drawing/2014/main" val="2691879750"/>
                    </a:ext>
                  </a:extLst>
                </a:gridCol>
                <a:gridCol w="2259589">
                  <a:extLst>
                    <a:ext uri="{9D8B030D-6E8A-4147-A177-3AD203B41FA5}">
                      <a16:colId xmlns:a16="http://schemas.microsoft.com/office/drawing/2014/main" val="2854855451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02677306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220100862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9080299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Student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Student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Fees Paid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 dirty="0">
                          <a:effectLst/>
                        </a:rPr>
                        <a:t>Program 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Class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Class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Class 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3329086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John Smith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200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 dirty="0">
                          <a:effectLst/>
                        </a:rPr>
                        <a:t>Economics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Economics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 b="0" u="none" dirty="0">
                          <a:solidFill>
                            <a:schemeClr val="tx1"/>
                          </a:solidFill>
                          <a:effectLst/>
                        </a:rPr>
                        <a:t>Biology 1</a:t>
                      </a:r>
                      <a:endParaRPr lang="en-US" sz="1100" b="0" u="non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2636307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Maria Griffin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500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Computer Science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 b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Biology 1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Business Intro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Programming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4848567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Susan Johnson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400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Medicine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Biology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898396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Matt Long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 dirty="0">
                          <a:effectLst/>
                        </a:rPr>
                        <a:t>850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Dentistry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38050736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50094D1-BDFB-63B8-9891-0CCB7FE895B4}"/>
              </a:ext>
            </a:extLst>
          </p:cNvPr>
          <p:cNvSpPr txBox="1"/>
          <p:nvPr/>
        </p:nvSpPr>
        <p:spPr>
          <a:xfrm>
            <a:off x="1097280" y="2069080"/>
            <a:ext cx="996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if we want to remove some data?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85D429-9808-FCEE-0195-6A2AD82FB02D}"/>
              </a:ext>
            </a:extLst>
          </p:cNvPr>
          <p:cNvSpPr txBox="1"/>
          <p:nvPr/>
        </p:nvSpPr>
        <p:spPr>
          <a:xfrm>
            <a:off x="1007844" y="4104649"/>
            <a:ext cx="9968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Susan Johnson drops out, and we delete the record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39A6B5-2A39-99FC-AE39-5782FC877FEC}"/>
              </a:ext>
            </a:extLst>
          </p:cNvPr>
          <p:cNvSpPr txBox="1"/>
          <p:nvPr/>
        </p:nvSpPr>
        <p:spPr>
          <a:xfrm>
            <a:off x="1097280" y="4984564"/>
            <a:ext cx="99689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would remove ALL traces of Biology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would be a ‘DELETE’ anomaly.  Deleting one thing results in other data (that you want to keep) being deleted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would want to delete the student record, but not wipe out the existence of the Class!!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EEDE734-1FD7-C129-8830-2C478B449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315349"/>
              </p:ext>
            </p:extLst>
          </p:nvPr>
        </p:nvGraphicFramePr>
        <p:xfrm>
          <a:off x="1249680" y="2763768"/>
          <a:ext cx="10058398" cy="11292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4960">
                  <a:extLst>
                    <a:ext uri="{9D8B030D-6E8A-4147-A177-3AD203B41FA5}">
                      <a16:colId xmlns:a16="http://schemas.microsoft.com/office/drawing/2014/main" val="3284696212"/>
                    </a:ext>
                  </a:extLst>
                </a:gridCol>
                <a:gridCol w="1455031">
                  <a:extLst>
                    <a:ext uri="{9D8B030D-6E8A-4147-A177-3AD203B41FA5}">
                      <a16:colId xmlns:a16="http://schemas.microsoft.com/office/drawing/2014/main" val="2893453708"/>
                    </a:ext>
                  </a:extLst>
                </a:gridCol>
                <a:gridCol w="1208076">
                  <a:extLst>
                    <a:ext uri="{9D8B030D-6E8A-4147-A177-3AD203B41FA5}">
                      <a16:colId xmlns:a16="http://schemas.microsoft.com/office/drawing/2014/main" val="2691879750"/>
                    </a:ext>
                  </a:extLst>
                </a:gridCol>
                <a:gridCol w="2259589">
                  <a:extLst>
                    <a:ext uri="{9D8B030D-6E8A-4147-A177-3AD203B41FA5}">
                      <a16:colId xmlns:a16="http://schemas.microsoft.com/office/drawing/2014/main" val="2854855451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02677306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220100862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9080299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Student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Student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Fees Paid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 dirty="0">
                          <a:effectLst/>
                        </a:rPr>
                        <a:t>Program 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Class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Class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Class 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3329086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John Smith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200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 dirty="0">
                          <a:effectLst/>
                        </a:rPr>
                        <a:t>Economics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Economics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 b="0" u="none" dirty="0">
                          <a:solidFill>
                            <a:schemeClr val="tx1"/>
                          </a:solidFill>
                          <a:effectLst/>
                        </a:rPr>
                        <a:t>Biology 1</a:t>
                      </a:r>
                      <a:endParaRPr lang="en-US" sz="1100" b="0" u="non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2636307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Maria Griffin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500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Computer Science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 b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Biology 1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Business Intro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Programming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4848567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Matt Long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 dirty="0">
                          <a:effectLst/>
                        </a:rPr>
                        <a:t>850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 dirty="0">
                          <a:effectLst/>
                        </a:rPr>
                        <a:t>Dentistry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3805073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92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E56D2-A2D1-01D6-028B-C08622891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4F003-889F-AEAC-A82D-1AF41E9C6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8" y="4191556"/>
            <a:ext cx="10058400" cy="168421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What if they take 4 classes?</a:t>
            </a:r>
          </a:p>
          <a:p>
            <a:r>
              <a:rPr lang="en-US" dirty="0"/>
              <a:t>What if they switch programs?</a:t>
            </a:r>
          </a:p>
          <a:p>
            <a:r>
              <a:rPr lang="en-US" dirty="0"/>
              <a:t>What if you want to add a new program?</a:t>
            </a:r>
          </a:p>
          <a:p>
            <a:r>
              <a:rPr lang="en-US" dirty="0"/>
              <a:t>Add a new class?</a:t>
            </a:r>
          </a:p>
          <a:p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CD46FC8-418D-24C8-9DC6-F2BDB8E8BD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195614"/>
              </p:ext>
            </p:extLst>
          </p:nvPr>
        </p:nvGraphicFramePr>
        <p:xfrm>
          <a:off x="1097278" y="1979900"/>
          <a:ext cx="10058398" cy="14116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4960">
                  <a:extLst>
                    <a:ext uri="{9D8B030D-6E8A-4147-A177-3AD203B41FA5}">
                      <a16:colId xmlns:a16="http://schemas.microsoft.com/office/drawing/2014/main" val="3284696212"/>
                    </a:ext>
                  </a:extLst>
                </a:gridCol>
                <a:gridCol w="1455031">
                  <a:extLst>
                    <a:ext uri="{9D8B030D-6E8A-4147-A177-3AD203B41FA5}">
                      <a16:colId xmlns:a16="http://schemas.microsoft.com/office/drawing/2014/main" val="2893453708"/>
                    </a:ext>
                  </a:extLst>
                </a:gridCol>
                <a:gridCol w="1208076">
                  <a:extLst>
                    <a:ext uri="{9D8B030D-6E8A-4147-A177-3AD203B41FA5}">
                      <a16:colId xmlns:a16="http://schemas.microsoft.com/office/drawing/2014/main" val="2691879750"/>
                    </a:ext>
                  </a:extLst>
                </a:gridCol>
                <a:gridCol w="2259589">
                  <a:extLst>
                    <a:ext uri="{9D8B030D-6E8A-4147-A177-3AD203B41FA5}">
                      <a16:colId xmlns:a16="http://schemas.microsoft.com/office/drawing/2014/main" val="2854855451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02677306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220100862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9080299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Student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Student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Fees Paid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 dirty="0">
                          <a:effectLst/>
                        </a:rPr>
                        <a:t>Program 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Class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Class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Class 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3329086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John Smith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200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 dirty="0">
                          <a:effectLst/>
                        </a:rPr>
                        <a:t>Economics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Economics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Biology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2636307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Maria Griffin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500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 dirty="0">
                          <a:effectLst/>
                        </a:rPr>
                        <a:t>Computer Science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Biology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Business Intro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Programming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4848567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Susan Johnson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400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 dirty="0">
                          <a:effectLst/>
                        </a:rPr>
                        <a:t>Medicine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Biology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898396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Matt Long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 dirty="0">
                          <a:effectLst/>
                        </a:rPr>
                        <a:t>850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 dirty="0">
                          <a:effectLst/>
                        </a:rPr>
                        <a:t>Dentistry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3805073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010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80490-BD94-71E6-5401-229495571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as a design strategy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7B77B-6AA4-1348-08B0-D2E7EB587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Introduced alongside the relational model in the early 70’s by Codd, et al.</a:t>
            </a: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Many different normal forms: UNF, 1NF, 2NF, 3NF, BCNF, 4NF, ETNF, 5NF, DKNF, 6NF. </a:t>
            </a: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Subtle differences between each.</a:t>
            </a:r>
          </a:p>
          <a:p>
            <a:r>
              <a:rPr lang="en-US" dirty="0"/>
              <a:t>Basic tenets:</a:t>
            </a:r>
          </a:p>
          <a:p>
            <a:pPr marL="460375" indent="-287338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•"/>
            </a:pPr>
            <a:r>
              <a:rPr lang="en-US" dirty="0"/>
              <a:t>Independence of data tables</a:t>
            </a:r>
          </a:p>
          <a:p>
            <a:pPr marL="460375" indent="-287338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•"/>
            </a:pPr>
            <a:r>
              <a:rPr lang="en-US" dirty="0"/>
              <a:t>Each Normalization Form (1NF, 2NF, 3NF) has increasing levels of independence</a:t>
            </a:r>
          </a:p>
          <a:p>
            <a:pPr marL="460375" indent="-287338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•"/>
            </a:pPr>
            <a:r>
              <a:rPr lang="en-US" dirty="0"/>
              <a:t>There are more levels … but as a matter of practicality, most will stop @ 3NF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3110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670</TotalTime>
  <Words>1823</Words>
  <Application>Microsoft Office PowerPoint</Application>
  <PresentationFormat>Widescreen</PresentationFormat>
  <Paragraphs>532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Segoe UI</vt:lpstr>
      <vt:lpstr>Symbol</vt:lpstr>
      <vt:lpstr>Times New Roman</vt:lpstr>
      <vt:lpstr>Retrospect</vt:lpstr>
      <vt:lpstr>03 – Database Normalization</vt:lpstr>
      <vt:lpstr>What is ‘normalization’?</vt:lpstr>
      <vt:lpstr>Why Normalize a Database?</vt:lpstr>
      <vt:lpstr>Example 1</vt:lpstr>
      <vt:lpstr>Example 1</vt:lpstr>
      <vt:lpstr>Example 2</vt:lpstr>
      <vt:lpstr>Example 3</vt:lpstr>
      <vt:lpstr>Other issues</vt:lpstr>
      <vt:lpstr>Normalization as a design strategy …</vt:lpstr>
      <vt:lpstr>First Normal Form …</vt:lpstr>
      <vt:lpstr>Updated design</vt:lpstr>
      <vt:lpstr>2nd Normal Form</vt:lpstr>
      <vt:lpstr>Multiple Tables for 2NF</vt:lpstr>
      <vt:lpstr>Foreign Keys</vt:lpstr>
      <vt:lpstr>How to manage the other tables?</vt:lpstr>
      <vt:lpstr>Side note: Data and mandatory fields</vt:lpstr>
      <vt:lpstr>3NF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 – Database Normalization</dc:title>
  <dc:creator>Kal Rabb</dc:creator>
  <cp:lastModifiedBy>Christian Newman</cp:lastModifiedBy>
  <cp:revision>15</cp:revision>
  <dcterms:created xsi:type="dcterms:W3CDTF">2022-05-13T15:34:16Z</dcterms:created>
  <dcterms:modified xsi:type="dcterms:W3CDTF">2024-09-17T15:02:40Z</dcterms:modified>
</cp:coreProperties>
</file>