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5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61" d="100"/>
          <a:sy n="61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 Rabb" userId="3edf06299a4717ec" providerId="LiveId" clId="{5C82D338-DE9E-46A6-B99C-71840E0CCA8D}"/>
    <pc:docChg chg="undo custSel addSld delSld modSld">
      <pc:chgData name="Kal Rabb" userId="3edf06299a4717ec" providerId="LiveId" clId="{5C82D338-DE9E-46A6-B99C-71840E0CCA8D}" dt="2020-09-28T16:10:07.350" v="1049" actId="20577"/>
      <pc:docMkLst>
        <pc:docMk/>
      </pc:docMkLst>
      <pc:sldChg chg="addSp modSp mod">
        <pc:chgData name="Kal Rabb" userId="3edf06299a4717ec" providerId="LiveId" clId="{5C82D338-DE9E-46A6-B99C-71840E0CCA8D}" dt="2020-09-26T16:35:21.662" v="974" actId="6549"/>
        <pc:sldMkLst>
          <pc:docMk/>
          <pc:sldMk cId="3905477083" sldId="257"/>
        </pc:sldMkLst>
        <pc:spChg chg="add mod">
          <ac:chgData name="Kal Rabb" userId="3edf06299a4717ec" providerId="LiveId" clId="{5C82D338-DE9E-46A6-B99C-71840E0CCA8D}" dt="2020-09-26T16:35:21.662" v="974" actId="6549"/>
          <ac:spMkLst>
            <pc:docMk/>
            <pc:sldMk cId="3905477083" sldId="257"/>
            <ac:spMk id="15" creationId="{9BD1FF51-2ED5-42F2-8227-5A2B35158A38}"/>
          </ac:spMkLst>
        </pc:spChg>
      </pc:sldChg>
      <pc:sldChg chg="addSp modSp new mod modClrScheme chgLayout">
        <pc:chgData name="Kal Rabb" userId="3edf06299a4717ec" providerId="LiveId" clId="{5C82D338-DE9E-46A6-B99C-71840E0CCA8D}" dt="2020-09-26T16:34:17.273" v="965" actId="20577"/>
        <pc:sldMkLst>
          <pc:docMk/>
          <pc:sldMk cId="1655911271" sldId="258"/>
        </pc:sldMkLst>
        <pc:spChg chg="mod ord">
          <ac:chgData name="Kal Rabb" userId="3edf06299a4717ec" providerId="LiveId" clId="{5C82D338-DE9E-46A6-B99C-71840E0CCA8D}" dt="2020-09-26T15:43:55.119" v="236" actId="20577"/>
          <ac:spMkLst>
            <pc:docMk/>
            <pc:sldMk cId="1655911271" sldId="258"/>
            <ac:spMk id="2" creationId="{58E8F2E4-FAA3-408F-8F85-18A121FE5912}"/>
          </ac:spMkLst>
        </pc:spChg>
        <pc:spChg chg="mod ord">
          <ac:chgData name="Kal Rabb" userId="3edf06299a4717ec" providerId="LiveId" clId="{5C82D338-DE9E-46A6-B99C-71840E0CCA8D}" dt="2020-09-26T16:34:04.551" v="962" actId="115"/>
          <ac:spMkLst>
            <pc:docMk/>
            <pc:sldMk cId="1655911271" sldId="258"/>
            <ac:spMk id="3" creationId="{67F6ACBE-49CB-48D3-852D-9D06AFCBE4B5}"/>
          </ac:spMkLst>
        </pc:spChg>
        <pc:spChg chg="add mod ord">
          <ac:chgData name="Kal Rabb" userId="3edf06299a4717ec" providerId="LiveId" clId="{5C82D338-DE9E-46A6-B99C-71840E0CCA8D}" dt="2020-09-26T16:34:17.273" v="965" actId="20577"/>
          <ac:spMkLst>
            <pc:docMk/>
            <pc:sldMk cId="1655911271" sldId="258"/>
            <ac:spMk id="4" creationId="{4B5C1C01-D3D5-46BF-9105-C8E0F7EBCDC4}"/>
          </ac:spMkLst>
        </pc:spChg>
      </pc:sldChg>
      <pc:sldChg chg="addSp delSp modSp new mod modClrScheme modAnim chgLayout">
        <pc:chgData name="Kal Rabb" userId="3edf06299a4717ec" providerId="LiveId" clId="{5C82D338-DE9E-46A6-B99C-71840E0CCA8D}" dt="2020-09-26T16:02:07.865" v="600" actId="20577"/>
        <pc:sldMkLst>
          <pc:docMk/>
          <pc:sldMk cId="934998874" sldId="259"/>
        </pc:sldMkLst>
        <pc:spChg chg="mod ord">
          <ac:chgData name="Kal Rabb" userId="3edf06299a4717ec" providerId="LiveId" clId="{5C82D338-DE9E-46A6-B99C-71840E0CCA8D}" dt="2020-09-26T15:44:17.183" v="243" actId="700"/>
          <ac:spMkLst>
            <pc:docMk/>
            <pc:sldMk cId="934998874" sldId="259"/>
            <ac:spMk id="2" creationId="{6DA52908-4B95-4AFB-B7F5-3A99DDF3C11A}"/>
          </ac:spMkLst>
        </pc:spChg>
        <pc:spChg chg="del mod ord">
          <ac:chgData name="Kal Rabb" userId="3edf06299a4717ec" providerId="LiveId" clId="{5C82D338-DE9E-46A6-B99C-71840E0CCA8D}" dt="2020-09-26T15:44:17.183" v="243" actId="700"/>
          <ac:spMkLst>
            <pc:docMk/>
            <pc:sldMk cId="934998874" sldId="259"/>
            <ac:spMk id="3" creationId="{FBB26BD7-C554-4164-8094-B55025B5A1A6}"/>
          </ac:spMkLst>
        </pc:spChg>
        <pc:spChg chg="del">
          <ac:chgData name="Kal Rabb" userId="3edf06299a4717ec" providerId="LiveId" clId="{5C82D338-DE9E-46A6-B99C-71840E0CCA8D}" dt="2020-09-26T15:44:17.183" v="243" actId="700"/>
          <ac:spMkLst>
            <pc:docMk/>
            <pc:sldMk cId="934998874" sldId="259"/>
            <ac:spMk id="4" creationId="{41BB26DE-4D33-4264-A9DB-80531D6A8CF2}"/>
          </ac:spMkLst>
        </pc:spChg>
        <pc:spChg chg="add mod ord">
          <ac:chgData name="Kal Rabb" userId="3edf06299a4717ec" providerId="LiveId" clId="{5C82D338-DE9E-46A6-B99C-71840E0CCA8D}" dt="2020-09-26T15:54:59.186" v="346" actId="14100"/>
          <ac:spMkLst>
            <pc:docMk/>
            <pc:sldMk cId="934998874" sldId="259"/>
            <ac:spMk id="5" creationId="{E755473F-5560-4518-B590-2674AD39C162}"/>
          </ac:spMkLst>
        </pc:spChg>
        <pc:spChg chg="add mod">
          <ac:chgData name="Kal Rabb" userId="3edf06299a4717ec" providerId="LiveId" clId="{5C82D338-DE9E-46A6-B99C-71840E0CCA8D}" dt="2020-09-26T15:57:51.209" v="411" actId="14100"/>
          <ac:spMkLst>
            <pc:docMk/>
            <pc:sldMk cId="934998874" sldId="259"/>
            <ac:spMk id="6" creationId="{97B4A149-A4CF-4890-99A7-B5EE10EB4288}"/>
          </ac:spMkLst>
        </pc:spChg>
        <pc:spChg chg="add mod">
          <ac:chgData name="Kal Rabb" userId="3edf06299a4717ec" providerId="LiveId" clId="{5C82D338-DE9E-46A6-B99C-71840E0CCA8D}" dt="2020-09-26T15:55:26.318" v="375" actId="20577"/>
          <ac:spMkLst>
            <pc:docMk/>
            <pc:sldMk cId="934998874" sldId="259"/>
            <ac:spMk id="8" creationId="{79BAF2E7-7F64-4227-9AF8-BF278B994FB3}"/>
          </ac:spMkLst>
        </pc:spChg>
        <pc:spChg chg="add mod">
          <ac:chgData name="Kal Rabb" userId="3edf06299a4717ec" providerId="LiveId" clId="{5C82D338-DE9E-46A6-B99C-71840E0CCA8D}" dt="2020-09-26T15:55:51.896" v="380" actId="1076"/>
          <ac:spMkLst>
            <pc:docMk/>
            <pc:sldMk cId="934998874" sldId="259"/>
            <ac:spMk id="10" creationId="{E2AD9073-ECD1-4F3E-98FA-3DE8370D39FF}"/>
          </ac:spMkLst>
        </pc:spChg>
        <pc:spChg chg="add mod">
          <ac:chgData name="Kal Rabb" userId="3edf06299a4717ec" providerId="LiveId" clId="{5C82D338-DE9E-46A6-B99C-71840E0CCA8D}" dt="2020-09-26T15:56:13.333" v="398" actId="20577"/>
          <ac:spMkLst>
            <pc:docMk/>
            <pc:sldMk cId="934998874" sldId="259"/>
            <ac:spMk id="11" creationId="{A4848859-72D6-406A-871B-6AA5FEB89230}"/>
          </ac:spMkLst>
        </pc:spChg>
        <pc:spChg chg="add mod">
          <ac:chgData name="Kal Rabb" userId="3edf06299a4717ec" providerId="LiveId" clId="{5C82D338-DE9E-46A6-B99C-71840E0CCA8D}" dt="2020-09-26T16:01:47.813" v="588" actId="20577"/>
          <ac:spMkLst>
            <pc:docMk/>
            <pc:sldMk cId="934998874" sldId="259"/>
            <ac:spMk id="19" creationId="{0C7B77AD-2B04-48BC-9AA0-239062F7FBFC}"/>
          </ac:spMkLst>
        </pc:spChg>
        <pc:spChg chg="add mod">
          <ac:chgData name="Kal Rabb" userId="3edf06299a4717ec" providerId="LiveId" clId="{5C82D338-DE9E-46A6-B99C-71840E0CCA8D}" dt="2020-09-26T16:01:52.746" v="591" actId="20577"/>
          <ac:spMkLst>
            <pc:docMk/>
            <pc:sldMk cId="934998874" sldId="259"/>
            <ac:spMk id="21" creationId="{59FD7040-09D8-44B3-9F14-9ABD9BD9E6E0}"/>
          </ac:spMkLst>
        </pc:spChg>
        <pc:spChg chg="add mod">
          <ac:chgData name="Kal Rabb" userId="3edf06299a4717ec" providerId="LiveId" clId="{5C82D338-DE9E-46A6-B99C-71840E0CCA8D}" dt="2020-09-26T16:01:59.378" v="594" actId="20577"/>
          <ac:spMkLst>
            <pc:docMk/>
            <pc:sldMk cId="934998874" sldId="259"/>
            <ac:spMk id="23" creationId="{BB54962F-8252-4973-8FB9-0CBBF9688D79}"/>
          </ac:spMkLst>
        </pc:spChg>
        <pc:spChg chg="add mod">
          <ac:chgData name="Kal Rabb" userId="3edf06299a4717ec" providerId="LiveId" clId="{5C82D338-DE9E-46A6-B99C-71840E0CCA8D}" dt="2020-09-26T16:02:03.516" v="597" actId="20577"/>
          <ac:spMkLst>
            <pc:docMk/>
            <pc:sldMk cId="934998874" sldId="259"/>
            <ac:spMk id="25" creationId="{AF9A9841-1B3E-4ED4-85D2-51F4413AFFCC}"/>
          </ac:spMkLst>
        </pc:spChg>
        <pc:spChg chg="add mod">
          <ac:chgData name="Kal Rabb" userId="3edf06299a4717ec" providerId="LiveId" clId="{5C82D338-DE9E-46A6-B99C-71840E0CCA8D}" dt="2020-09-26T16:02:07.865" v="600" actId="20577"/>
          <ac:spMkLst>
            <pc:docMk/>
            <pc:sldMk cId="934998874" sldId="259"/>
            <ac:spMk id="27" creationId="{F27488C6-FD30-4AD4-B2BA-9559C36F0983}"/>
          </ac:spMkLst>
        </pc:spChg>
        <pc:cxnChg chg="add mod">
          <ac:chgData name="Kal Rabb" userId="3edf06299a4717ec" providerId="LiveId" clId="{5C82D338-DE9E-46A6-B99C-71840E0CCA8D}" dt="2020-09-26T15:57:16.600" v="404" actId="13822"/>
          <ac:cxnSpMkLst>
            <pc:docMk/>
            <pc:sldMk cId="934998874" sldId="259"/>
            <ac:cxnSpMk id="13" creationId="{987E92E4-2906-4E62-8AF0-A7613B2BA82D}"/>
          </ac:cxnSpMkLst>
        </pc:cxnChg>
        <pc:cxnChg chg="add mod">
          <ac:chgData name="Kal Rabb" userId="3edf06299a4717ec" providerId="LiveId" clId="{5C82D338-DE9E-46A6-B99C-71840E0CCA8D}" dt="2020-09-26T15:57:11.479" v="403" actId="13822"/>
          <ac:cxnSpMkLst>
            <pc:docMk/>
            <pc:sldMk cId="934998874" sldId="259"/>
            <ac:cxnSpMk id="15" creationId="{BBA66F9D-100C-438E-8137-C2BC4D49A8E9}"/>
          </ac:cxnSpMkLst>
        </pc:cxnChg>
        <pc:cxnChg chg="add mod">
          <ac:chgData name="Kal Rabb" userId="3edf06299a4717ec" providerId="LiveId" clId="{5C82D338-DE9E-46A6-B99C-71840E0CCA8D}" dt="2020-09-26T15:57:55.171" v="412" actId="14100"/>
          <ac:cxnSpMkLst>
            <pc:docMk/>
            <pc:sldMk cId="934998874" sldId="259"/>
            <ac:cxnSpMk id="16" creationId="{558D2057-ACC1-4492-8DE0-F6158F483A9D}"/>
          </ac:cxnSpMkLst>
        </pc:cxnChg>
      </pc:sldChg>
      <pc:sldChg chg="modSp new mod">
        <pc:chgData name="Kal Rabb" userId="3edf06299a4717ec" providerId="LiveId" clId="{5C82D338-DE9E-46A6-B99C-71840E0CCA8D}" dt="2020-09-26T16:09:50.735" v="641" actId="20577"/>
        <pc:sldMkLst>
          <pc:docMk/>
          <pc:sldMk cId="992272305" sldId="260"/>
        </pc:sldMkLst>
        <pc:spChg chg="mod">
          <ac:chgData name="Kal Rabb" userId="3edf06299a4717ec" providerId="LiveId" clId="{5C82D338-DE9E-46A6-B99C-71840E0CCA8D}" dt="2020-09-26T16:09:50.735" v="641" actId="20577"/>
          <ac:spMkLst>
            <pc:docMk/>
            <pc:sldMk cId="992272305" sldId="260"/>
            <ac:spMk id="2" creationId="{039A293F-7843-4EBB-BE44-A7BDD366D0B6}"/>
          </ac:spMkLst>
        </pc:spChg>
        <pc:spChg chg="mod">
          <ac:chgData name="Kal Rabb" userId="3edf06299a4717ec" providerId="LiveId" clId="{5C82D338-DE9E-46A6-B99C-71840E0CCA8D}" dt="2020-09-26T16:04:39.067" v="626" actId="27636"/>
          <ac:spMkLst>
            <pc:docMk/>
            <pc:sldMk cId="992272305" sldId="260"/>
            <ac:spMk id="3" creationId="{BFE7F2A3-8DCE-4C05-9002-D03F5ADE8C1D}"/>
          </ac:spMkLst>
        </pc:spChg>
      </pc:sldChg>
      <pc:sldChg chg="modSp add mod">
        <pc:chgData name="Kal Rabb" userId="3edf06299a4717ec" providerId="LiveId" clId="{5C82D338-DE9E-46A6-B99C-71840E0CCA8D}" dt="2020-09-28T16:10:07.350" v="1049" actId="20577"/>
        <pc:sldMkLst>
          <pc:docMk/>
          <pc:sldMk cId="376318600" sldId="261"/>
        </pc:sldMkLst>
        <pc:spChg chg="mod">
          <ac:chgData name="Kal Rabb" userId="3edf06299a4717ec" providerId="LiveId" clId="{5C82D338-DE9E-46A6-B99C-71840E0CCA8D}" dt="2020-09-26T16:10:05.641" v="648" actId="20577"/>
          <ac:spMkLst>
            <pc:docMk/>
            <pc:sldMk cId="376318600" sldId="261"/>
            <ac:spMk id="2" creationId="{039A293F-7843-4EBB-BE44-A7BDD366D0B6}"/>
          </ac:spMkLst>
        </pc:spChg>
        <pc:spChg chg="mod">
          <ac:chgData name="Kal Rabb" userId="3edf06299a4717ec" providerId="LiveId" clId="{5C82D338-DE9E-46A6-B99C-71840E0CCA8D}" dt="2020-09-28T16:10:07.350" v="1049" actId="20577"/>
          <ac:spMkLst>
            <pc:docMk/>
            <pc:sldMk cId="376318600" sldId="261"/>
            <ac:spMk id="3" creationId="{BFE7F2A3-8DCE-4C05-9002-D03F5ADE8C1D}"/>
          </ac:spMkLst>
        </pc:spChg>
      </pc:sldChg>
      <pc:sldChg chg="addSp modSp new mod modClrScheme chgLayout">
        <pc:chgData name="Kal Rabb" userId="3edf06299a4717ec" providerId="LiveId" clId="{5C82D338-DE9E-46A6-B99C-71840E0CCA8D}" dt="2020-09-26T16:36:13.850" v="975" actId="1076"/>
        <pc:sldMkLst>
          <pc:docMk/>
          <pc:sldMk cId="4135944610" sldId="262"/>
        </pc:sldMkLst>
        <pc:spChg chg="mod ord">
          <ac:chgData name="Kal Rabb" userId="3edf06299a4717ec" providerId="LiveId" clId="{5C82D338-DE9E-46A6-B99C-71840E0CCA8D}" dt="2020-09-26T16:31:23.209" v="881" actId="700"/>
          <ac:spMkLst>
            <pc:docMk/>
            <pc:sldMk cId="4135944610" sldId="262"/>
            <ac:spMk id="2" creationId="{48D1ABC0-E12D-4B47-B730-6DCF8FD31291}"/>
          </ac:spMkLst>
        </pc:spChg>
        <pc:spChg chg="mod ord">
          <ac:chgData name="Kal Rabb" userId="3edf06299a4717ec" providerId="LiveId" clId="{5C82D338-DE9E-46A6-B99C-71840E0CCA8D}" dt="2020-09-26T16:31:36.750" v="887" actId="403"/>
          <ac:spMkLst>
            <pc:docMk/>
            <pc:sldMk cId="4135944610" sldId="262"/>
            <ac:spMk id="3" creationId="{80F5BD8A-D573-4A4F-B39E-857A49CB0CC2}"/>
          </ac:spMkLst>
        </pc:spChg>
        <pc:spChg chg="add mod ord">
          <ac:chgData name="Kal Rabb" userId="3edf06299a4717ec" providerId="LiveId" clId="{5C82D338-DE9E-46A6-B99C-71840E0CCA8D}" dt="2020-09-26T16:31:30.147" v="883"/>
          <ac:spMkLst>
            <pc:docMk/>
            <pc:sldMk cId="4135944610" sldId="262"/>
            <ac:spMk id="4" creationId="{BF728877-9A2A-483C-A007-BA7479A4B198}"/>
          </ac:spMkLst>
        </pc:spChg>
        <pc:spChg chg="add mod">
          <ac:chgData name="Kal Rabb" userId="3edf06299a4717ec" providerId="LiveId" clId="{5C82D338-DE9E-46A6-B99C-71840E0CCA8D}" dt="2020-09-26T16:32:32.269" v="910" actId="207"/>
          <ac:spMkLst>
            <pc:docMk/>
            <pc:sldMk cId="4135944610" sldId="262"/>
            <ac:spMk id="5" creationId="{8A0BC35E-1689-406D-9B97-D31EC6A11E14}"/>
          </ac:spMkLst>
        </pc:spChg>
        <pc:spChg chg="add mod">
          <ac:chgData name="Kal Rabb" userId="3edf06299a4717ec" providerId="LiveId" clId="{5C82D338-DE9E-46A6-B99C-71840E0CCA8D}" dt="2020-09-26T16:36:13.850" v="975" actId="1076"/>
          <ac:spMkLst>
            <pc:docMk/>
            <pc:sldMk cId="4135944610" sldId="262"/>
            <ac:spMk id="7" creationId="{B9C72B53-D8B7-42B4-B9ED-65B5500E7176}"/>
          </ac:spMkLst>
        </pc:spChg>
      </pc:sldChg>
      <pc:sldChg chg="addSp modSp add mod modClrScheme chgLayout">
        <pc:chgData name="Kal Rabb" userId="3edf06299a4717ec" providerId="LiveId" clId="{5C82D338-DE9E-46A6-B99C-71840E0CCA8D}" dt="2020-09-26T16:30:56.889" v="880" actId="13822"/>
        <pc:sldMkLst>
          <pc:docMk/>
          <pc:sldMk cId="2331759902" sldId="263"/>
        </pc:sldMkLst>
        <pc:spChg chg="mod ord">
          <ac:chgData name="Kal Rabb" userId="3edf06299a4717ec" providerId="LiveId" clId="{5C82D338-DE9E-46A6-B99C-71840E0CCA8D}" dt="2020-09-26T16:28:01.151" v="823" actId="700"/>
          <ac:spMkLst>
            <pc:docMk/>
            <pc:sldMk cId="2331759902" sldId="263"/>
            <ac:spMk id="2" creationId="{039A293F-7843-4EBB-BE44-A7BDD366D0B6}"/>
          </ac:spMkLst>
        </pc:spChg>
        <pc:spChg chg="mod ord">
          <ac:chgData name="Kal Rabb" userId="3edf06299a4717ec" providerId="LiveId" clId="{5C82D338-DE9E-46A6-B99C-71840E0CCA8D}" dt="2020-09-26T16:30:49.236" v="879" actId="13822"/>
          <ac:spMkLst>
            <pc:docMk/>
            <pc:sldMk cId="2331759902" sldId="263"/>
            <ac:spMk id="3" creationId="{BFE7F2A3-8DCE-4C05-9002-D03F5ADE8C1D}"/>
          </ac:spMkLst>
        </pc:spChg>
        <pc:spChg chg="add mod ord">
          <ac:chgData name="Kal Rabb" userId="3edf06299a4717ec" providerId="LiveId" clId="{5C82D338-DE9E-46A6-B99C-71840E0CCA8D}" dt="2020-09-26T16:30:56.889" v="880" actId="13822"/>
          <ac:spMkLst>
            <pc:docMk/>
            <pc:sldMk cId="2331759902" sldId="263"/>
            <ac:spMk id="4" creationId="{A9551C38-0A27-44B9-A47B-F969055AA542}"/>
          </ac:spMkLst>
        </pc:spChg>
      </pc:sldChg>
      <pc:sldChg chg="modSp add mod">
        <pc:chgData name="Kal Rabb" userId="3edf06299a4717ec" providerId="LiveId" clId="{5C82D338-DE9E-46A6-B99C-71840E0CCA8D}" dt="2020-09-26T16:49:43.861" v="1004" actId="20577"/>
        <pc:sldMkLst>
          <pc:docMk/>
          <pc:sldMk cId="1747282590" sldId="264"/>
        </pc:sldMkLst>
        <pc:spChg chg="mod">
          <ac:chgData name="Kal Rabb" userId="3edf06299a4717ec" providerId="LiveId" clId="{5C82D338-DE9E-46A6-B99C-71840E0CCA8D}" dt="2020-09-26T16:49:29.248" v="988" actId="6549"/>
          <ac:spMkLst>
            <pc:docMk/>
            <pc:sldMk cId="1747282590" sldId="264"/>
            <ac:spMk id="3" creationId="{80F5BD8A-D573-4A4F-B39E-857A49CB0CC2}"/>
          </ac:spMkLst>
        </pc:spChg>
        <pc:spChg chg="mod">
          <ac:chgData name="Kal Rabb" userId="3edf06299a4717ec" providerId="LiveId" clId="{5C82D338-DE9E-46A6-B99C-71840E0CCA8D}" dt="2020-09-26T16:49:43.861" v="1004" actId="20577"/>
          <ac:spMkLst>
            <pc:docMk/>
            <pc:sldMk cId="1747282590" sldId="264"/>
            <ac:spMk id="5" creationId="{8A0BC35E-1689-406D-9B97-D31EC6A11E14}"/>
          </ac:spMkLst>
        </pc:spChg>
      </pc:sldChg>
      <pc:sldChg chg="modSp add del mod">
        <pc:chgData name="Kal Rabb" userId="3edf06299a4717ec" providerId="LiveId" clId="{5C82D338-DE9E-46A6-B99C-71840E0CCA8D}" dt="2020-09-26T16:49:05.927" v="985" actId="2890"/>
        <pc:sldMkLst>
          <pc:docMk/>
          <pc:sldMk cId="3534744579" sldId="264"/>
        </pc:sldMkLst>
        <pc:spChg chg="mod">
          <ac:chgData name="Kal Rabb" userId="3edf06299a4717ec" providerId="LiveId" clId="{5C82D338-DE9E-46A6-B99C-71840E0CCA8D}" dt="2020-09-26T16:49:03.046" v="984"/>
          <ac:spMkLst>
            <pc:docMk/>
            <pc:sldMk cId="3534744579" sldId="264"/>
            <ac:spMk id="3" creationId="{BFE7F2A3-8DCE-4C05-9002-D03F5ADE8C1D}"/>
          </ac:spMkLst>
        </pc:spChg>
        <pc:spChg chg="mod">
          <ac:chgData name="Kal Rabb" userId="3edf06299a4717ec" providerId="LiveId" clId="{5C82D338-DE9E-46A6-B99C-71840E0CCA8D}" dt="2020-09-26T16:49:03.046" v="984"/>
          <ac:spMkLst>
            <pc:docMk/>
            <pc:sldMk cId="3534744579" sldId="264"/>
            <ac:spMk id="4" creationId="{A9551C38-0A27-44B9-A47B-F969055AA54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2B7691-BCFF-456A-B825-A16CEEE26181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A4D293-3052-418F-8577-AD27E9FFB0C8}">
      <dgm:prSet phldrT="[Text]"/>
      <dgm:spPr/>
      <dgm:t>
        <a:bodyPr/>
        <a:lstStyle/>
        <a:p>
          <a:r>
            <a:rPr lang="en-US" dirty="0"/>
            <a:t>Web Server</a:t>
          </a:r>
        </a:p>
      </dgm:t>
    </dgm:pt>
    <dgm:pt modelId="{21EB351D-E148-49A3-9A84-5FC823EBF011}" type="parTrans" cxnId="{B08E5A5F-970B-49D3-9173-125F97B917E6}">
      <dgm:prSet/>
      <dgm:spPr/>
      <dgm:t>
        <a:bodyPr/>
        <a:lstStyle/>
        <a:p>
          <a:endParaRPr lang="en-US"/>
        </a:p>
      </dgm:t>
    </dgm:pt>
    <dgm:pt modelId="{69CAF3FA-5E38-42D2-B9EA-3479FCF685AD}" type="sibTrans" cxnId="{B08E5A5F-970B-49D3-9173-125F97B917E6}">
      <dgm:prSet/>
      <dgm:spPr/>
      <dgm:t>
        <a:bodyPr/>
        <a:lstStyle/>
        <a:p>
          <a:endParaRPr lang="en-US"/>
        </a:p>
      </dgm:t>
    </dgm:pt>
    <dgm:pt modelId="{5528ABCA-3060-40D5-8AED-CB3D1FE15827}">
      <dgm:prSet phldrT="[Text]"/>
      <dgm:spPr/>
      <dgm:t>
        <a:bodyPr/>
        <a:lstStyle/>
        <a:p>
          <a:r>
            <a:rPr lang="en-US" dirty="0"/>
            <a:t>Client</a:t>
          </a:r>
        </a:p>
      </dgm:t>
    </dgm:pt>
    <dgm:pt modelId="{7F69F3FA-BFC7-4228-8DFE-757EB873E7A5}" type="parTrans" cxnId="{6B506244-C190-4B48-B977-AC81AFA41656}">
      <dgm:prSet/>
      <dgm:spPr/>
      <dgm:t>
        <a:bodyPr/>
        <a:lstStyle/>
        <a:p>
          <a:endParaRPr lang="en-US"/>
        </a:p>
      </dgm:t>
    </dgm:pt>
    <dgm:pt modelId="{4DEF5F22-52A5-44BA-879F-E3E9163D2564}" type="sibTrans" cxnId="{6B506244-C190-4B48-B977-AC81AFA41656}">
      <dgm:prSet/>
      <dgm:spPr/>
      <dgm:t>
        <a:bodyPr/>
        <a:lstStyle/>
        <a:p>
          <a:endParaRPr lang="en-US"/>
        </a:p>
      </dgm:t>
    </dgm:pt>
    <dgm:pt modelId="{2AB7C382-ADFD-4995-B861-4D71EDDFCDB8}">
      <dgm:prSet phldrT="[Text]"/>
      <dgm:spPr/>
      <dgm:t>
        <a:bodyPr/>
        <a:lstStyle/>
        <a:p>
          <a:r>
            <a:rPr lang="en-US" dirty="0"/>
            <a:t>Client</a:t>
          </a:r>
        </a:p>
      </dgm:t>
    </dgm:pt>
    <dgm:pt modelId="{E92AAB6C-1488-4907-BEAA-24B4D05EEEFB}" type="parTrans" cxnId="{F043DA20-9AF3-4103-BFA4-3965A9B6F1C5}">
      <dgm:prSet/>
      <dgm:spPr/>
      <dgm:t>
        <a:bodyPr/>
        <a:lstStyle/>
        <a:p>
          <a:endParaRPr lang="en-US"/>
        </a:p>
      </dgm:t>
    </dgm:pt>
    <dgm:pt modelId="{46EED6D2-52DD-4A31-9629-669B444D4D73}" type="sibTrans" cxnId="{F043DA20-9AF3-4103-BFA4-3965A9B6F1C5}">
      <dgm:prSet/>
      <dgm:spPr/>
      <dgm:t>
        <a:bodyPr/>
        <a:lstStyle/>
        <a:p>
          <a:endParaRPr lang="en-US"/>
        </a:p>
      </dgm:t>
    </dgm:pt>
    <dgm:pt modelId="{CF2BC497-51C1-43A4-9804-60E7519D52D6}">
      <dgm:prSet phldrT="[Text]"/>
      <dgm:spPr/>
      <dgm:t>
        <a:bodyPr/>
        <a:lstStyle/>
        <a:p>
          <a:r>
            <a:rPr lang="en-US" dirty="0"/>
            <a:t>Client</a:t>
          </a:r>
        </a:p>
      </dgm:t>
    </dgm:pt>
    <dgm:pt modelId="{79249CED-B094-4B0D-ACAE-6D6F23D1694A}" type="parTrans" cxnId="{772A6280-58C8-42E5-9869-726BAEAC22CC}">
      <dgm:prSet/>
      <dgm:spPr/>
      <dgm:t>
        <a:bodyPr/>
        <a:lstStyle/>
        <a:p>
          <a:endParaRPr lang="en-US"/>
        </a:p>
      </dgm:t>
    </dgm:pt>
    <dgm:pt modelId="{97FC1721-9B6A-4926-ADF9-B49292E2B1CE}" type="sibTrans" cxnId="{772A6280-58C8-42E5-9869-726BAEAC22CC}">
      <dgm:prSet/>
      <dgm:spPr/>
      <dgm:t>
        <a:bodyPr/>
        <a:lstStyle/>
        <a:p>
          <a:endParaRPr lang="en-US"/>
        </a:p>
      </dgm:t>
    </dgm:pt>
    <dgm:pt modelId="{30D0BDD2-ECB3-462C-B99A-AC656FA1C840}" type="pres">
      <dgm:prSet presAssocID="{FC2B7691-BCFF-456A-B825-A16CEEE2618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22CA1EF-5F36-4B14-99CA-1C83D03F5B30}" type="pres">
      <dgm:prSet presAssocID="{79A4D293-3052-418F-8577-AD27E9FFB0C8}" presName="singleCycle" presStyleCnt="0"/>
      <dgm:spPr/>
    </dgm:pt>
    <dgm:pt modelId="{29FBA54B-0707-4256-A9B0-0E80D6D42FF0}" type="pres">
      <dgm:prSet presAssocID="{79A4D293-3052-418F-8577-AD27E9FFB0C8}" presName="singleCenter" presStyleLbl="node1" presStyleIdx="0" presStyleCnt="4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F2CD7A6F-55E2-4062-BD84-B4DB3D411528}" type="pres">
      <dgm:prSet presAssocID="{7F69F3FA-BFC7-4228-8DFE-757EB873E7A5}" presName="Name56" presStyleLbl="parChTrans1D2" presStyleIdx="0" presStyleCnt="3"/>
      <dgm:spPr/>
      <dgm:t>
        <a:bodyPr/>
        <a:lstStyle/>
        <a:p>
          <a:endParaRPr lang="en-US"/>
        </a:p>
      </dgm:t>
    </dgm:pt>
    <dgm:pt modelId="{6C23A27C-83D9-4300-A5BB-5D2E80CADA18}" type="pres">
      <dgm:prSet presAssocID="{5528ABCA-3060-40D5-8AED-CB3D1FE15827}" presName="text0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650044-1954-490C-8085-AE5E8610FFD4}" type="pres">
      <dgm:prSet presAssocID="{E92AAB6C-1488-4907-BEAA-24B4D05EEEFB}" presName="Name56" presStyleLbl="parChTrans1D2" presStyleIdx="1" presStyleCnt="3"/>
      <dgm:spPr/>
      <dgm:t>
        <a:bodyPr/>
        <a:lstStyle/>
        <a:p>
          <a:endParaRPr lang="en-US"/>
        </a:p>
      </dgm:t>
    </dgm:pt>
    <dgm:pt modelId="{36783A12-55A6-4714-A6B7-F692A9466B3E}" type="pres">
      <dgm:prSet presAssocID="{2AB7C382-ADFD-4995-B861-4D71EDDFCDB8}" presName="text0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5CDA74-6C12-45B0-A0A6-365649633392}" type="pres">
      <dgm:prSet presAssocID="{79249CED-B094-4B0D-ACAE-6D6F23D1694A}" presName="Name56" presStyleLbl="parChTrans1D2" presStyleIdx="2" presStyleCnt="3"/>
      <dgm:spPr/>
      <dgm:t>
        <a:bodyPr/>
        <a:lstStyle/>
        <a:p>
          <a:endParaRPr lang="en-US"/>
        </a:p>
      </dgm:t>
    </dgm:pt>
    <dgm:pt modelId="{B0B7E941-4E54-421A-B148-6B4EA5296DD4}" type="pres">
      <dgm:prSet presAssocID="{CF2BC497-51C1-43A4-9804-60E7519D52D6}" presName="text0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506244-C190-4B48-B977-AC81AFA41656}" srcId="{79A4D293-3052-418F-8577-AD27E9FFB0C8}" destId="{5528ABCA-3060-40D5-8AED-CB3D1FE15827}" srcOrd="0" destOrd="0" parTransId="{7F69F3FA-BFC7-4228-8DFE-757EB873E7A5}" sibTransId="{4DEF5F22-52A5-44BA-879F-E3E9163D2564}"/>
    <dgm:cxn modelId="{E91E593D-8D55-4FFD-9BF3-BF46372B376F}" type="presOf" srcId="{FC2B7691-BCFF-456A-B825-A16CEEE26181}" destId="{30D0BDD2-ECB3-462C-B99A-AC656FA1C840}" srcOrd="0" destOrd="0" presId="urn:microsoft.com/office/officeart/2008/layout/RadialCluster"/>
    <dgm:cxn modelId="{7712C4F9-4F5C-42AA-A55C-490A1310E9E8}" type="presOf" srcId="{CF2BC497-51C1-43A4-9804-60E7519D52D6}" destId="{B0B7E941-4E54-421A-B148-6B4EA5296DD4}" srcOrd="0" destOrd="0" presId="urn:microsoft.com/office/officeart/2008/layout/RadialCluster"/>
    <dgm:cxn modelId="{7E96F21D-7197-429F-BA20-84194113F299}" type="presOf" srcId="{7F69F3FA-BFC7-4228-8DFE-757EB873E7A5}" destId="{F2CD7A6F-55E2-4062-BD84-B4DB3D411528}" srcOrd="0" destOrd="0" presId="urn:microsoft.com/office/officeart/2008/layout/RadialCluster"/>
    <dgm:cxn modelId="{B08E5A5F-970B-49D3-9173-125F97B917E6}" srcId="{FC2B7691-BCFF-456A-B825-A16CEEE26181}" destId="{79A4D293-3052-418F-8577-AD27E9FFB0C8}" srcOrd="0" destOrd="0" parTransId="{21EB351D-E148-49A3-9A84-5FC823EBF011}" sibTransId="{69CAF3FA-5E38-42D2-B9EA-3479FCF685AD}"/>
    <dgm:cxn modelId="{C0C0732C-F1C5-4705-BBE8-10E378B50B82}" type="presOf" srcId="{79249CED-B094-4B0D-ACAE-6D6F23D1694A}" destId="{B75CDA74-6C12-45B0-A0A6-365649633392}" srcOrd="0" destOrd="0" presId="urn:microsoft.com/office/officeart/2008/layout/RadialCluster"/>
    <dgm:cxn modelId="{9C67122B-62F3-4FCF-B40D-26C5A782D02A}" type="presOf" srcId="{E92AAB6C-1488-4907-BEAA-24B4D05EEEFB}" destId="{62650044-1954-490C-8085-AE5E8610FFD4}" srcOrd="0" destOrd="0" presId="urn:microsoft.com/office/officeart/2008/layout/RadialCluster"/>
    <dgm:cxn modelId="{35816FB2-A417-4933-960C-878E141117B7}" type="presOf" srcId="{2AB7C382-ADFD-4995-B861-4D71EDDFCDB8}" destId="{36783A12-55A6-4714-A6B7-F692A9466B3E}" srcOrd="0" destOrd="0" presId="urn:microsoft.com/office/officeart/2008/layout/RadialCluster"/>
    <dgm:cxn modelId="{772A6280-58C8-42E5-9869-726BAEAC22CC}" srcId="{79A4D293-3052-418F-8577-AD27E9FFB0C8}" destId="{CF2BC497-51C1-43A4-9804-60E7519D52D6}" srcOrd="2" destOrd="0" parTransId="{79249CED-B094-4B0D-ACAE-6D6F23D1694A}" sibTransId="{97FC1721-9B6A-4926-ADF9-B49292E2B1CE}"/>
    <dgm:cxn modelId="{F043DA20-9AF3-4103-BFA4-3965A9B6F1C5}" srcId="{79A4D293-3052-418F-8577-AD27E9FFB0C8}" destId="{2AB7C382-ADFD-4995-B861-4D71EDDFCDB8}" srcOrd="1" destOrd="0" parTransId="{E92AAB6C-1488-4907-BEAA-24B4D05EEEFB}" sibTransId="{46EED6D2-52DD-4A31-9629-669B444D4D73}"/>
    <dgm:cxn modelId="{F85A2F64-19AC-43FE-ACF5-584B7EE984EB}" type="presOf" srcId="{5528ABCA-3060-40D5-8AED-CB3D1FE15827}" destId="{6C23A27C-83D9-4300-A5BB-5D2E80CADA18}" srcOrd="0" destOrd="0" presId="urn:microsoft.com/office/officeart/2008/layout/RadialCluster"/>
    <dgm:cxn modelId="{6A7C4D41-29DC-48F2-BF3A-CE7715FD9A34}" type="presOf" srcId="{79A4D293-3052-418F-8577-AD27E9FFB0C8}" destId="{29FBA54B-0707-4256-A9B0-0E80D6D42FF0}" srcOrd="0" destOrd="0" presId="urn:microsoft.com/office/officeart/2008/layout/RadialCluster"/>
    <dgm:cxn modelId="{7687DAFD-811C-47E1-9A3A-D95B4D2C25C2}" type="presParOf" srcId="{30D0BDD2-ECB3-462C-B99A-AC656FA1C840}" destId="{022CA1EF-5F36-4B14-99CA-1C83D03F5B30}" srcOrd="0" destOrd="0" presId="urn:microsoft.com/office/officeart/2008/layout/RadialCluster"/>
    <dgm:cxn modelId="{A6BA830D-5482-4E73-B834-A47CAA712A76}" type="presParOf" srcId="{022CA1EF-5F36-4B14-99CA-1C83D03F5B30}" destId="{29FBA54B-0707-4256-A9B0-0E80D6D42FF0}" srcOrd="0" destOrd="0" presId="urn:microsoft.com/office/officeart/2008/layout/RadialCluster"/>
    <dgm:cxn modelId="{E57C0F5A-9336-47D6-9C08-64BBD92367BA}" type="presParOf" srcId="{022CA1EF-5F36-4B14-99CA-1C83D03F5B30}" destId="{F2CD7A6F-55E2-4062-BD84-B4DB3D411528}" srcOrd="1" destOrd="0" presId="urn:microsoft.com/office/officeart/2008/layout/RadialCluster"/>
    <dgm:cxn modelId="{55811332-682B-4AAB-A6FC-5E607975EB7C}" type="presParOf" srcId="{022CA1EF-5F36-4B14-99CA-1C83D03F5B30}" destId="{6C23A27C-83D9-4300-A5BB-5D2E80CADA18}" srcOrd="2" destOrd="0" presId="urn:microsoft.com/office/officeart/2008/layout/RadialCluster"/>
    <dgm:cxn modelId="{11CBA566-8FDA-4DB4-815C-31DD42DAD705}" type="presParOf" srcId="{022CA1EF-5F36-4B14-99CA-1C83D03F5B30}" destId="{62650044-1954-490C-8085-AE5E8610FFD4}" srcOrd="3" destOrd="0" presId="urn:microsoft.com/office/officeart/2008/layout/RadialCluster"/>
    <dgm:cxn modelId="{335E4B38-0232-4690-9F98-F71C0C87C168}" type="presParOf" srcId="{022CA1EF-5F36-4B14-99CA-1C83D03F5B30}" destId="{36783A12-55A6-4714-A6B7-F692A9466B3E}" srcOrd="4" destOrd="0" presId="urn:microsoft.com/office/officeart/2008/layout/RadialCluster"/>
    <dgm:cxn modelId="{4D34819A-5DC6-4E39-B1F7-7213E70A5810}" type="presParOf" srcId="{022CA1EF-5F36-4B14-99CA-1C83D03F5B30}" destId="{B75CDA74-6C12-45B0-A0A6-365649633392}" srcOrd="5" destOrd="0" presId="urn:microsoft.com/office/officeart/2008/layout/RadialCluster"/>
    <dgm:cxn modelId="{F82BC74B-48A2-4C96-8284-EA7B8EE73738}" type="presParOf" srcId="{022CA1EF-5F36-4B14-99CA-1C83D03F5B30}" destId="{B0B7E941-4E54-421A-B148-6B4EA5296DD4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BA54B-0707-4256-A9B0-0E80D6D42FF0}">
      <dsp:nvSpPr>
        <dsp:cNvPr id="0" name=""/>
        <dsp:cNvSpPr/>
      </dsp:nvSpPr>
      <dsp:spPr>
        <a:xfrm>
          <a:off x="4425791" y="1871509"/>
          <a:ext cx="1206817" cy="12068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Web Server</a:t>
          </a:r>
        </a:p>
      </dsp:txBody>
      <dsp:txXfrm>
        <a:off x="4484703" y="1930421"/>
        <a:ext cx="1088993" cy="1088993"/>
      </dsp:txXfrm>
    </dsp:sp>
    <dsp:sp modelId="{F2CD7A6F-55E2-4062-BD84-B4DB3D411528}">
      <dsp:nvSpPr>
        <dsp:cNvPr id="0" name=""/>
        <dsp:cNvSpPr/>
      </dsp:nvSpPr>
      <dsp:spPr>
        <a:xfrm rot="16200000">
          <a:off x="4605933" y="1448243"/>
          <a:ext cx="8465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6532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23A27C-83D9-4300-A5BB-5D2E80CADA18}">
      <dsp:nvSpPr>
        <dsp:cNvPr id="0" name=""/>
        <dsp:cNvSpPr/>
      </dsp:nvSpPr>
      <dsp:spPr>
        <a:xfrm>
          <a:off x="4624916" y="216410"/>
          <a:ext cx="808567" cy="808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Client</a:t>
          </a:r>
        </a:p>
      </dsp:txBody>
      <dsp:txXfrm>
        <a:off x="4664387" y="255881"/>
        <a:ext cx="729625" cy="729625"/>
      </dsp:txXfrm>
    </dsp:sp>
    <dsp:sp modelId="{62650044-1954-490C-8085-AE5E8610FFD4}">
      <dsp:nvSpPr>
        <dsp:cNvPr id="0" name=""/>
        <dsp:cNvSpPr/>
      </dsp:nvSpPr>
      <dsp:spPr>
        <a:xfrm rot="1800000">
          <a:off x="5586344" y="2995957"/>
          <a:ext cx="69064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0641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783A12-55A6-4714-A6B7-F692A9466B3E}">
      <dsp:nvSpPr>
        <dsp:cNvPr id="0" name=""/>
        <dsp:cNvSpPr/>
      </dsp:nvSpPr>
      <dsp:spPr>
        <a:xfrm>
          <a:off x="6230721" y="2997747"/>
          <a:ext cx="808567" cy="808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Client</a:t>
          </a:r>
        </a:p>
      </dsp:txBody>
      <dsp:txXfrm>
        <a:off x="6270192" y="3037218"/>
        <a:ext cx="729625" cy="729625"/>
      </dsp:txXfrm>
    </dsp:sp>
    <dsp:sp modelId="{B75CDA74-6C12-45B0-A0A6-365649633392}">
      <dsp:nvSpPr>
        <dsp:cNvPr id="0" name=""/>
        <dsp:cNvSpPr/>
      </dsp:nvSpPr>
      <dsp:spPr>
        <a:xfrm rot="9000000">
          <a:off x="3781413" y="2995957"/>
          <a:ext cx="69064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0641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B7E941-4E54-421A-B148-6B4EA5296DD4}">
      <dsp:nvSpPr>
        <dsp:cNvPr id="0" name=""/>
        <dsp:cNvSpPr/>
      </dsp:nvSpPr>
      <dsp:spPr>
        <a:xfrm>
          <a:off x="3019110" y="2997747"/>
          <a:ext cx="808567" cy="808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Client</a:t>
          </a:r>
        </a:p>
      </dsp:txBody>
      <dsp:txXfrm>
        <a:off x="3058581" y="3037218"/>
        <a:ext cx="729625" cy="729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D918-505A-48A9-8865-0D87181DDAAA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4156-E994-4A6F-AC63-2C018CA157B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56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D918-505A-48A9-8865-0D87181DDAAA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4156-E994-4A6F-AC63-2C018CA15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1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D918-505A-48A9-8865-0D87181DDAAA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4156-E994-4A6F-AC63-2C018CA15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D918-505A-48A9-8865-0D87181DDAAA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4156-E994-4A6F-AC63-2C018CA15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D918-505A-48A9-8865-0D87181DDAAA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4156-E994-4A6F-AC63-2C018CA157B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70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D918-505A-48A9-8865-0D87181DDAAA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4156-E994-4A6F-AC63-2C018CA15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D918-505A-48A9-8865-0D87181DDAAA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4156-E994-4A6F-AC63-2C018CA15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5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D918-505A-48A9-8865-0D87181DDAAA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4156-E994-4A6F-AC63-2C018CA15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2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D918-505A-48A9-8865-0D87181DDAAA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4156-E994-4A6F-AC63-2C018CA15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DDCD918-505A-48A9-8865-0D87181DDAAA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064156-E994-4A6F-AC63-2C018CA15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8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D918-505A-48A9-8865-0D87181DDAAA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4156-E994-4A6F-AC63-2C018CA15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0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DCD918-505A-48A9-8865-0D87181DDAAA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064156-E994-4A6F-AC63-2C018CA157B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24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CC62C-C2F4-4BB1-B3B0-56723471B5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Client-Server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063A1-26D9-4721-A3BB-CA4D7D851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and flask</a:t>
            </a:r>
          </a:p>
        </p:txBody>
      </p:sp>
    </p:spTree>
    <p:extLst>
      <p:ext uri="{BB962C8B-B14F-4D97-AF65-F5344CB8AC3E}">
        <p14:creationId xmlns:p14="http://schemas.microsoft.com/office/powerpoint/2010/main" val="1747771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ABC0-E12D-4B47-B730-6DCF8FD3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‘wire’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5BD8A-D573-4A4F-B39E-857A49CB0C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7F0000"/>
                </a:solidFill>
                <a:effectLst/>
              </a:rPr>
              <a:t>GET /</a:t>
            </a:r>
            <a:r>
              <a:rPr lang="en-US" dirty="0" err="1">
                <a:solidFill>
                  <a:srgbClr val="7F0000"/>
                </a:solidFill>
                <a:effectLst/>
              </a:rPr>
              <a:t>hi?a</a:t>
            </a:r>
            <a:r>
              <a:rPr lang="en-US" dirty="0">
                <a:solidFill>
                  <a:srgbClr val="7F0000"/>
                </a:solidFill>
                <a:effectLst/>
              </a:rPr>
              <a:t>=1&amp;b=2 HTTP/1.1</a:t>
            </a:r>
            <a:endParaRPr lang="en-US" dirty="0">
              <a:effectLst/>
            </a:endParaRPr>
          </a:p>
          <a:p>
            <a:r>
              <a:rPr lang="en-US" dirty="0">
                <a:solidFill>
                  <a:srgbClr val="7F0000"/>
                </a:solidFill>
                <a:effectLst/>
              </a:rPr>
              <a:t>Host: localhost:5000</a:t>
            </a:r>
            <a:endParaRPr lang="en-US" dirty="0">
              <a:effectLst/>
            </a:endParaRPr>
          </a:p>
          <a:p>
            <a:r>
              <a:rPr lang="en-US" dirty="0">
                <a:solidFill>
                  <a:srgbClr val="7F0000"/>
                </a:solidFill>
                <a:effectLst/>
              </a:rPr>
              <a:t>User-Agent: python-requests/2.22.0</a:t>
            </a:r>
            <a:endParaRPr lang="en-US" dirty="0">
              <a:effectLst/>
            </a:endParaRPr>
          </a:p>
          <a:p>
            <a:r>
              <a:rPr lang="en-US" dirty="0">
                <a:solidFill>
                  <a:srgbClr val="7F0000"/>
                </a:solidFill>
                <a:effectLst/>
              </a:rPr>
              <a:t>Accept-Encoding: </a:t>
            </a:r>
            <a:r>
              <a:rPr lang="en-US" dirty="0" err="1">
                <a:solidFill>
                  <a:srgbClr val="7F0000"/>
                </a:solidFill>
                <a:effectLst/>
              </a:rPr>
              <a:t>gzip</a:t>
            </a:r>
            <a:r>
              <a:rPr lang="en-US" dirty="0">
                <a:solidFill>
                  <a:srgbClr val="7F0000"/>
                </a:solidFill>
                <a:effectLst/>
              </a:rPr>
              <a:t>, deflate</a:t>
            </a:r>
            <a:endParaRPr lang="en-US" dirty="0">
              <a:effectLst/>
            </a:endParaRPr>
          </a:p>
          <a:p>
            <a:r>
              <a:rPr lang="en-US" dirty="0">
                <a:solidFill>
                  <a:srgbClr val="7F0000"/>
                </a:solidFill>
                <a:effectLst/>
              </a:rPr>
              <a:t>Accept: */*</a:t>
            </a:r>
            <a:endParaRPr lang="en-US" dirty="0">
              <a:effectLst/>
            </a:endParaRPr>
          </a:p>
          <a:p>
            <a:r>
              <a:rPr lang="en-US" dirty="0">
                <a:solidFill>
                  <a:srgbClr val="7F0000"/>
                </a:solidFill>
                <a:effectLst/>
              </a:rPr>
              <a:t>Connection: keep-alive</a:t>
            </a:r>
            <a:endParaRPr lang="en-US" dirty="0">
              <a:effectLst/>
            </a:endParaRPr>
          </a:p>
          <a:p>
            <a:r>
              <a:rPr lang="en-US" dirty="0">
                <a:solidFill>
                  <a:srgbClr val="7F0000"/>
                </a:solidFill>
                <a:effectLst/>
              </a:rPr>
              <a:t/>
            </a:r>
            <a:br>
              <a:rPr lang="en-US" dirty="0">
                <a:solidFill>
                  <a:srgbClr val="7F0000"/>
                </a:solidFill>
                <a:effectLst/>
              </a:rPr>
            </a:br>
            <a:endParaRPr lang="en-US" dirty="0">
              <a:solidFill>
                <a:srgbClr val="7F0000"/>
              </a:solidFill>
              <a:effectLst/>
            </a:endParaRPr>
          </a:p>
          <a:p>
            <a:r>
              <a:rPr lang="en-US" dirty="0">
                <a:solidFill>
                  <a:srgbClr val="00007F"/>
                </a:solidFill>
                <a:effectLst/>
              </a:rPr>
              <a:t/>
            </a:r>
            <a:br>
              <a:rPr lang="en-US" dirty="0">
                <a:solidFill>
                  <a:srgbClr val="00007F"/>
                </a:solidFill>
                <a:effectLst/>
              </a:rPr>
            </a:br>
            <a:endParaRPr lang="en-US" sz="1200" dirty="0">
              <a:solidFill>
                <a:srgbClr val="7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dirty="0">
                <a:solidFill>
                  <a:srgbClr val="00007F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00" dirty="0">
                <a:solidFill>
                  <a:srgbClr val="00007F"/>
                </a:solidFill>
                <a:effectLst/>
                <a:latin typeface="Consolas" panose="020B0609020204030204" pitchFamily="49" charset="0"/>
              </a:rPr>
            </a:br>
            <a:endParaRPr lang="en-US" sz="200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28877-9A2A-483C-A007-BA7479A4B1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7F"/>
                </a:solidFill>
                <a:effectLst/>
                <a:latin typeface="Consolas" panose="020B0609020204030204" pitchFamily="49" charset="0"/>
              </a:rPr>
              <a:t>HTTP/1.0 200 OK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7F"/>
                </a:solidFill>
                <a:effectLst/>
                <a:latin typeface="Consolas" panose="020B0609020204030204" pitchFamily="49" charset="0"/>
              </a:rPr>
              <a:t>Content-Type: application/json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7F"/>
                </a:solidFill>
                <a:effectLst/>
                <a:latin typeface="Consolas" panose="020B0609020204030204" pitchFamily="49" charset="0"/>
              </a:rPr>
              <a:t>Content-Length: 29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7F"/>
                </a:solidFill>
                <a:effectLst/>
                <a:latin typeface="Consolas" panose="020B0609020204030204" pitchFamily="49" charset="0"/>
              </a:rPr>
              <a:t>Server: </a:t>
            </a:r>
            <a:r>
              <a:rPr lang="en-US" sz="2000" dirty="0" err="1">
                <a:solidFill>
                  <a:srgbClr val="00007F"/>
                </a:solidFill>
                <a:effectLst/>
                <a:latin typeface="Consolas" panose="020B0609020204030204" pitchFamily="49" charset="0"/>
              </a:rPr>
              <a:t>Werkzeug</a:t>
            </a:r>
            <a:r>
              <a:rPr lang="en-US" sz="2000" dirty="0">
                <a:solidFill>
                  <a:srgbClr val="00007F"/>
                </a:solidFill>
                <a:effectLst/>
                <a:latin typeface="Consolas" panose="020B0609020204030204" pitchFamily="49" charset="0"/>
              </a:rPr>
              <a:t>/1.0.1 Python/3.8.0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7F"/>
                </a:solidFill>
                <a:effectLst/>
                <a:latin typeface="Consolas" panose="020B0609020204030204" pitchFamily="49" charset="0"/>
              </a:rPr>
              <a:t>Date: Sat, 26 Sep 2020 16:21:28 GMT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en-US" sz="2000" dirty="0">
              <a:solidFill>
                <a:srgbClr val="00007F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7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7F"/>
                </a:solidFill>
                <a:effectLst/>
                <a:latin typeface="Consolas" panose="020B0609020204030204" pitchFamily="49" charset="0"/>
              </a:rPr>
              <a:t>"1": "hello, world!"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7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Callout: Up Arrow 4">
            <a:extLst>
              <a:ext uri="{FF2B5EF4-FFF2-40B4-BE49-F238E27FC236}">
                <a16:creationId xmlns:a16="http://schemas.microsoft.com/office/drawing/2014/main" id="{8A0BC35E-1689-406D-9B97-D31EC6A11E14}"/>
              </a:ext>
            </a:extLst>
          </p:cNvPr>
          <p:cNvSpPr/>
          <p:nvPr/>
        </p:nvSpPr>
        <p:spPr>
          <a:xfrm>
            <a:off x="2173753" y="4478917"/>
            <a:ext cx="2535133" cy="1023909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request – with params</a:t>
            </a:r>
          </a:p>
        </p:txBody>
      </p:sp>
      <p:sp>
        <p:nvSpPr>
          <p:cNvPr id="7" name="Callout: Up Arrow 6">
            <a:extLst>
              <a:ext uri="{FF2B5EF4-FFF2-40B4-BE49-F238E27FC236}">
                <a16:creationId xmlns:a16="http://schemas.microsoft.com/office/drawing/2014/main" id="{B9C72B53-D8B7-42B4-B9ED-65B5500E7176}"/>
              </a:ext>
            </a:extLst>
          </p:cNvPr>
          <p:cNvSpPr/>
          <p:nvPr/>
        </p:nvSpPr>
        <p:spPr>
          <a:xfrm>
            <a:off x="7144548" y="5547488"/>
            <a:ext cx="2535133" cy="1023909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response</a:t>
            </a:r>
          </a:p>
        </p:txBody>
      </p:sp>
    </p:spTree>
    <p:extLst>
      <p:ext uri="{BB962C8B-B14F-4D97-AF65-F5344CB8AC3E}">
        <p14:creationId xmlns:p14="http://schemas.microsoft.com/office/powerpoint/2010/main" val="17472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86B37-E8EC-46CF-AEE0-074AA059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Client - Server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6A2069-FA42-445C-9333-A56CE84DEF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83532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E6EA8EA-0925-4AA2-99DD-807139B06764}"/>
              </a:ext>
            </a:extLst>
          </p:cNvPr>
          <p:cNvSpPr txBox="1"/>
          <p:nvPr/>
        </p:nvSpPr>
        <p:spPr>
          <a:xfrm>
            <a:off x="6554113" y="2513231"/>
            <a:ext cx="162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7CE57F-F57E-43C0-B679-5675217F7C72}"/>
              </a:ext>
            </a:extLst>
          </p:cNvPr>
          <p:cNvSpPr txBox="1"/>
          <p:nvPr/>
        </p:nvSpPr>
        <p:spPr>
          <a:xfrm>
            <a:off x="8174846" y="4910565"/>
            <a:ext cx="225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Desktop Application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F66FC2-5A31-460D-8FA4-90B6E66577EA}"/>
              </a:ext>
            </a:extLst>
          </p:cNvPr>
          <p:cNvSpPr txBox="1"/>
          <p:nvPr/>
        </p:nvSpPr>
        <p:spPr>
          <a:xfrm>
            <a:off x="3113706" y="4401348"/>
            <a:ext cx="225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 App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C8457-15DB-44EB-AFBA-B8F5658E0672}"/>
              </a:ext>
            </a:extLst>
          </p:cNvPr>
          <p:cNvSpPr txBox="1"/>
          <p:nvPr/>
        </p:nvSpPr>
        <p:spPr>
          <a:xfrm>
            <a:off x="6488407" y="3088153"/>
            <a:ext cx="128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HTTP(s)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67F574-AFF2-4591-874D-5A4CD9FE1AFA}"/>
              </a:ext>
            </a:extLst>
          </p:cNvPr>
          <p:cNvSpPr txBox="1"/>
          <p:nvPr/>
        </p:nvSpPr>
        <p:spPr>
          <a:xfrm>
            <a:off x="6888115" y="4330043"/>
            <a:ext cx="128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HTTP(s)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50825A-7BB6-41D7-8782-3614CD359F1E}"/>
              </a:ext>
            </a:extLst>
          </p:cNvPr>
          <p:cNvSpPr txBox="1"/>
          <p:nvPr/>
        </p:nvSpPr>
        <p:spPr>
          <a:xfrm>
            <a:off x="4494431" y="4409762"/>
            <a:ext cx="128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HTTP(s)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D1FF51-2ED5-42F2-8227-5A2B35158A38}"/>
              </a:ext>
            </a:extLst>
          </p:cNvPr>
          <p:cNvSpPr txBox="1"/>
          <p:nvPr/>
        </p:nvSpPr>
        <p:spPr>
          <a:xfrm>
            <a:off x="952728" y="2474903"/>
            <a:ext cx="2885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types of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‘connected’ using a common protocol</a:t>
            </a:r>
          </a:p>
        </p:txBody>
      </p:sp>
    </p:spTree>
    <p:extLst>
      <p:ext uri="{BB962C8B-B14F-4D97-AF65-F5344CB8AC3E}">
        <p14:creationId xmlns:p14="http://schemas.microsoft.com/office/powerpoint/2010/main" val="390547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F2E4-FAA3-408F-8F85-18A121FE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6ACBE-49CB-48D3-852D-9D06AFCBE4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u="sng" dirty="0"/>
              <a:t>Industrial Strength:</a:t>
            </a:r>
          </a:p>
          <a:p>
            <a:r>
              <a:rPr lang="en-US" dirty="0"/>
              <a:t>- IIS</a:t>
            </a:r>
          </a:p>
          <a:p>
            <a:r>
              <a:rPr lang="en-US" dirty="0"/>
              <a:t>- Apache</a:t>
            </a:r>
          </a:p>
          <a:p>
            <a:r>
              <a:rPr lang="en-US" dirty="0"/>
              <a:t>- Nginx</a:t>
            </a:r>
          </a:p>
          <a:p>
            <a:r>
              <a:rPr lang="en-US" dirty="0"/>
              <a:t>- </a:t>
            </a:r>
            <a:r>
              <a:rPr lang="en-US" dirty="0" err="1"/>
              <a:t>Litespeed</a:t>
            </a:r>
            <a:endParaRPr lang="en-US" dirty="0"/>
          </a:p>
          <a:p>
            <a:r>
              <a:rPr lang="en-US" dirty="0"/>
              <a:t>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C1C01-D3D5-46BF-9105-C8E0F7EBCD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u="sng" dirty="0"/>
              <a:t>Development:</a:t>
            </a:r>
          </a:p>
          <a:p>
            <a:r>
              <a:rPr lang="en-US" dirty="0"/>
              <a:t>- Node</a:t>
            </a:r>
          </a:p>
          <a:p>
            <a:r>
              <a:rPr lang="en-US" dirty="0"/>
              <a:t>- Flask</a:t>
            </a:r>
          </a:p>
          <a:p>
            <a:r>
              <a:rPr lang="en-US" dirty="0"/>
              <a:t>- httpd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We will use ‘Flask’</a:t>
            </a:r>
          </a:p>
        </p:txBody>
      </p:sp>
    </p:spTree>
    <p:extLst>
      <p:ext uri="{BB962C8B-B14F-4D97-AF65-F5344CB8AC3E}">
        <p14:creationId xmlns:p14="http://schemas.microsoft.com/office/powerpoint/2010/main" val="165591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2908-4B95-4AFB-B7F5-3A99DDF3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55473F-5560-4518-B590-2674AD39C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885379" cy="4023360"/>
          </a:xfrm>
        </p:spPr>
        <p:txBody>
          <a:bodyPr/>
          <a:lstStyle/>
          <a:p>
            <a:r>
              <a:rPr lang="en-US" dirty="0"/>
              <a:t>Python module</a:t>
            </a:r>
          </a:p>
          <a:p>
            <a:r>
              <a:rPr lang="en-US" dirty="0"/>
              <a:t>Can host basic commands needed for web application work</a:t>
            </a:r>
          </a:p>
          <a:p>
            <a:pPr marL="344488" indent="-174625">
              <a:buFont typeface="Arial" panose="020B0604020202020204" pitchFamily="34" charset="0"/>
              <a:buChar char="•"/>
            </a:pPr>
            <a:r>
              <a:rPr lang="en-US" dirty="0"/>
              <a:t>REST APIs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B4A149-A4CF-4890-99A7-B5EE10EB4288}"/>
              </a:ext>
            </a:extLst>
          </p:cNvPr>
          <p:cNvSpPr/>
          <p:nvPr/>
        </p:nvSpPr>
        <p:spPr>
          <a:xfrm>
            <a:off x="5915310" y="2632778"/>
            <a:ext cx="1023909" cy="127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BAF2E7-7F64-4227-9AF8-BF278B994FB3}"/>
              </a:ext>
            </a:extLst>
          </p:cNvPr>
          <p:cNvSpPr/>
          <p:nvPr/>
        </p:nvSpPr>
        <p:spPr>
          <a:xfrm>
            <a:off x="7998719" y="2632778"/>
            <a:ext cx="1023909" cy="127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Flask Web 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AD9073-ECD1-4F3E-98FA-3DE8370D39FF}"/>
              </a:ext>
            </a:extLst>
          </p:cNvPr>
          <p:cNvSpPr/>
          <p:nvPr/>
        </p:nvSpPr>
        <p:spPr>
          <a:xfrm>
            <a:off x="9919689" y="2632778"/>
            <a:ext cx="1023909" cy="127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848859-72D6-406A-871B-6AA5FEB89230}"/>
              </a:ext>
            </a:extLst>
          </p:cNvPr>
          <p:cNvSpPr/>
          <p:nvPr/>
        </p:nvSpPr>
        <p:spPr>
          <a:xfrm>
            <a:off x="9022628" y="4281801"/>
            <a:ext cx="959116" cy="952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APIs/ Code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7E92E4-2906-4E62-8AF0-A7613B2BA82D}"/>
              </a:ext>
            </a:extLst>
          </p:cNvPr>
          <p:cNvCxnSpPr>
            <a:stCxn id="8" idx="2"/>
            <a:endCxn id="11" idx="2"/>
          </p:cNvCxnSpPr>
          <p:nvPr/>
        </p:nvCxnSpPr>
        <p:spPr>
          <a:xfrm>
            <a:off x="8510674" y="3908558"/>
            <a:ext cx="511954" cy="84960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A66F9D-100C-438E-8137-C2BC4D49A8E9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 flipV="1">
            <a:off x="9981744" y="3908558"/>
            <a:ext cx="449900" cy="8496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8D2057-ACC1-4492-8DE0-F6158F483A9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6939219" y="3270668"/>
            <a:ext cx="10595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C7B77AD-2B04-48BC-9AA0-239062F7FBFC}"/>
              </a:ext>
            </a:extLst>
          </p:cNvPr>
          <p:cNvSpPr txBox="1"/>
          <p:nvPr/>
        </p:nvSpPr>
        <p:spPr>
          <a:xfrm>
            <a:off x="7105307" y="2515181"/>
            <a:ext cx="766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API Call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FD7040-09D8-44B3-9F14-9ABD9BD9E6E0}"/>
              </a:ext>
            </a:extLst>
          </p:cNvPr>
          <p:cNvSpPr txBox="1"/>
          <p:nvPr/>
        </p:nvSpPr>
        <p:spPr>
          <a:xfrm>
            <a:off x="6126480" y="4210015"/>
            <a:ext cx="2742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Web server directs API call to ‘handler’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54962F-8252-4973-8FB9-0CBBF9688D79}"/>
              </a:ext>
            </a:extLst>
          </p:cNvPr>
          <p:cNvSpPr txBox="1"/>
          <p:nvPr/>
        </p:nvSpPr>
        <p:spPr>
          <a:xfrm>
            <a:off x="10280155" y="4158000"/>
            <a:ext cx="1678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API interacts with DB, gets processes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9A9841-1B3E-4ED4-85D2-51F4413AFFCC}"/>
              </a:ext>
            </a:extLst>
          </p:cNvPr>
          <p:cNvSpPr txBox="1"/>
          <p:nvPr/>
        </p:nvSpPr>
        <p:spPr>
          <a:xfrm>
            <a:off x="7397332" y="5059622"/>
            <a:ext cx="2155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API returns data to Web Server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7488C6-FD30-4AD4-B2BA-9559C36F0983}"/>
              </a:ext>
            </a:extLst>
          </p:cNvPr>
          <p:cNvSpPr txBox="1"/>
          <p:nvPr/>
        </p:nvSpPr>
        <p:spPr>
          <a:xfrm>
            <a:off x="6983937" y="3310356"/>
            <a:ext cx="985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API Return</a:t>
            </a:r>
          </a:p>
        </p:txBody>
      </p:sp>
    </p:spTree>
    <p:extLst>
      <p:ext uri="{BB962C8B-B14F-4D97-AF65-F5344CB8AC3E}">
        <p14:creationId xmlns:p14="http://schemas.microsoft.com/office/powerpoint/2010/main" val="93499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3" grpId="0"/>
      <p:bldP spid="25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293F-7843-4EBB-BE44-A7BDD366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basics – server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7F2A3-8DCE-4C05-9002-D03F5ADE8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flask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Flask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flask_restful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Resource,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api.hello_world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HelloWorld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 = Flask(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#create Flask instance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(app)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#api router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api.add_resource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(HelloWorld,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'/hi'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#api 'endpoint'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27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293F-7843-4EBB-BE44-A7BDD366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basics – server side: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7F2A3-8DCE-4C05-9002-D03F5ADE8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0429" y="1845734"/>
            <a:ext cx="5684610" cy="40233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flask 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Flask</a:t>
            </a:r>
          </a:p>
          <a:p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flask_restful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Resource,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api.hello_world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HelloWorld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#Handles ‘get’ request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example.list_examples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51C38-0A27-44B9-A47B-F969055AA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19" y="1845735"/>
            <a:ext cx="5817117" cy="40233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list_examples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exec_get_all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917120" lvl="5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'SELECT id, foo FROM 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example_table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75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293F-7843-4EBB-BE44-A7BDD366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basics – client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7F2A3-8DCE-4C05-9002-D03F5ADE8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requests #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HTTP library for get/ post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’http://locahost:8000/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hi'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#api 'endpoint'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params) #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HTTP GET,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=endpoint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18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now have two applications!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you will need to start your server (server.py)</a:t>
            </a:r>
          </a:p>
          <a:p>
            <a:endParaRPr lang="en-US" dirty="0"/>
          </a:p>
          <a:p>
            <a:r>
              <a:rPr lang="en-US" dirty="0" smtClean="0"/>
              <a:t>THEN</a:t>
            </a:r>
          </a:p>
          <a:p>
            <a:endParaRPr lang="en-US" dirty="0"/>
          </a:p>
          <a:p>
            <a:r>
              <a:rPr lang="en-US" dirty="0" smtClean="0"/>
              <a:t>You will run your unit tests</a:t>
            </a:r>
          </a:p>
          <a:p>
            <a:r>
              <a:rPr lang="en-US" dirty="0" err="1" smtClean="0"/>
              <a:t>py</a:t>
            </a:r>
            <a:r>
              <a:rPr lang="en-US" dirty="0" smtClean="0"/>
              <a:t> –m </a:t>
            </a:r>
            <a:r>
              <a:rPr lang="en-US" dirty="0" err="1" smtClean="0"/>
              <a:t>unittest</a:t>
            </a:r>
            <a:r>
              <a:rPr lang="en-US" dirty="0" smtClean="0"/>
              <a:t> –v</a:t>
            </a:r>
          </a:p>
          <a:p>
            <a:endParaRPr lang="en-US" dirty="0"/>
          </a:p>
          <a:p>
            <a:r>
              <a:rPr lang="en-US" dirty="0" smtClean="0"/>
              <a:t>Two commands … and TWO </a:t>
            </a:r>
            <a:r>
              <a:rPr lang="en-US" smtClean="0"/>
              <a:t>terminal windows!!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8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ABC0-E12D-4B47-B730-6DCF8FD3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‘wire’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5BD8A-D573-4A4F-B39E-857A49CB0C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7F0000"/>
                </a:solidFill>
                <a:effectLst/>
                <a:latin typeface="Consolas" panose="020B0609020204030204" pitchFamily="49" charset="0"/>
              </a:rPr>
              <a:t>GET /hi HTTP/1.1</a:t>
            </a:r>
            <a:endParaRPr lang="en-US" dirty="0"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7F0000"/>
                </a:solidFill>
                <a:effectLst/>
                <a:latin typeface="Consolas" panose="020B0609020204030204" pitchFamily="49" charset="0"/>
              </a:rPr>
              <a:t>Host: localhost:5000</a:t>
            </a:r>
            <a:endParaRPr lang="en-US" dirty="0"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7F0000"/>
                </a:solidFill>
                <a:effectLst/>
                <a:latin typeface="Consolas" panose="020B0609020204030204" pitchFamily="49" charset="0"/>
              </a:rPr>
              <a:t>User-Agent: python-requests/2.22.0</a:t>
            </a:r>
            <a:endParaRPr lang="en-US" dirty="0"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7F0000"/>
                </a:solidFill>
                <a:effectLst/>
                <a:latin typeface="Consolas" panose="020B0609020204030204" pitchFamily="49" charset="0"/>
              </a:rPr>
              <a:t>Accept-Encoding: </a:t>
            </a:r>
            <a:r>
              <a:rPr lang="en-US" dirty="0" err="1">
                <a:solidFill>
                  <a:srgbClr val="7F0000"/>
                </a:solidFill>
                <a:effectLst/>
                <a:latin typeface="Consolas" panose="020B0609020204030204" pitchFamily="49" charset="0"/>
              </a:rPr>
              <a:t>gzip</a:t>
            </a:r>
            <a:r>
              <a:rPr lang="en-US" dirty="0">
                <a:solidFill>
                  <a:srgbClr val="7F0000"/>
                </a:solidFill>
                <a:effectLst/>
                <a:latin typeface="Consolas" panose="020B0609020204030204" pitchFamily="49" charset="0"/>
              </a:rPr>
              <a:t>, deflate</a:t>
            </a:r>
            <a:endParaRPr lang="en-US" dirty="0"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7F0000"/>
                </a:solidFill>
                <a:effectLst/>
                <a:latin typeface="Consolas" panose="020B0609020204030204" pitchFamily="49" charset="0"/>
              </a:rPr>
              <a:t>Accept: */*</a:t>
            </a:r>
            <a:endParaRPr lang="en-US" dirty="0"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7F0000"/>
                </a:solidFill>
                <a:effectLst/>
                <a:latin typeface="Consolas" panose="020B0609020204030204" pitchFamily="49" charset="0"/>
              </a:rPr>
              <a:t>Connection: keep-alive</a:t>
            </a:r>
            <a:endParaRPr lang="en-US" dirty="0"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en-US" sz="1200" dirty="0">
              <a:solidFill>
                <a:srgbClr val="7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" dirty="0">
                <a:solidFill>
                  <a:srgbClr val="00007F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00" dirty="0">
                <a:solidFill>
                  <a:srgbClr val="00007F"/>
                </a:solidFill>
                <a:effectLst/>
                <a:latin typeface="Consolas" panose="020B0609020204030204" pitchFamily="49" charset="0"/>
              </a:rPr>
            </a:br>
            <a:endParaRPr lang="en-US" sz="200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28877-9A2A-483C-A007-BA7479A4B1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7F"/>
                </a:solidFill>
                <a:effectLst/>
                <a:latin typeface="Consolas" panose="020B0609020204030204" pitchFamily="49" charset="0"/>
              </a:rPr>
              <a:t>HTTP/1.0 200 OK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7F"/>
                </a:solidFill>
                <a:effectLst/>
                <a:latin typeface="Consolas" panose="020B0609020204030204" pitchFamily="49" charset="0"/>
              </a:rPr>
              <a:t>Content-Type: application/json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7F"/>
                </a:solidFill>
                <a:effectLst/>
                <a:latin typeface="Consolas" panose="020B0609020204030204" pitchFamily="49" charset="0"/>
              </a:rPr>
              <a:t>Content-Length: 29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7F"/>
                </a:solidFill>
                <a:effectLst/>
                <a:latin typeface="Consolas" panose="020B0609020204030204" pitchFamily="49" charset="0"/>
              </a:rPr>
              <a:t>Server: </a:t>
            </a:r>
            <a:r>
              <a:rPr lang="en-US" sz="2000" dirty="0" err="1">
                <a:solidFill>
                  <a:srgbClr val="00007F"/>
                </a:solidFill>
                <a:effectLst/>
                <a:latin typeface="Consolas" panose="020B0609020204030204" pitchFamily="49" charset="0"/>
              </a:rPr>
              <a:t>Werkzeug</a:t>
            </a:r>
            <a:r>
              <a:rPr lang="en-US" sz="2000" dirty="0">
                <a:solidFill>
                  <a:srgbClr val="00007F"/>
                </a:solidFill>
                <a:effectLst/>
                <a:latin typeface="Consolas" panose="020B0609020204030204" pitchFamily="49" charset="0"/>
              </a:rPr>
              <a:t>/1.0.1 Python/3.8.0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7F"/>
                </a:solidFill>
                <a:effectLst/>
                <a:latin typeface="Consolas" panose="020B0609020204030204" pitchFamily="49" charset="0"/>
              </a:rPr>
              <a:t>Date: Sat, 26 Sep 2020 16:21:28 GMT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en-US" sz="2000" dirty="0">
              <a:solidFill>
                <a:srgbClr val="00007F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7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7F"/>
                </a:solidFill>
                <a:effectLst/>
                <a:latin typeface="Consolas" panose="020B0609020204030204" pitchFamily="49" charset="0"/>
              </a:rPr>
              <a:t>"1": "hello, world!"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7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Callout: Up Arrow 4">
            <a:extLst>
              <a:ext uri="{FF2B5EF4-FFF2-40B4-BE49-F238E27FC236}">
                <a16:creationId xmlns:a16="http://schemas.microsoft.com/office/drawing/2014/main" id="{8A0BC35E-1689-406D-9B97-D31EC6A11E14}"/>
              </a:ext>
            </a:extLst>
          </p:cNvPr>
          <p:cNvSpPr/>
          <p:nvPr/>
        </p:nvSpPr>
        <p:spPr>
          <a:xfrm>
            <a:off x="2173753" y="4478917"/>
            <a:ext cx="2535133" cy="1023909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request</a:t>
            </a:r>
          </a:p>
        </p:txBody>
      </p:sp>
      <p:sp>
        <p:nvSpPr>
          <p:cNvPr id="7" name="Callout: Up Arrow 6">
            <a:extLst>
              <a:ext uri="{FF2B5EF4-FFF2-40B4-BE49-F238E27FC236}">
                <a16:creationId xmlns:a16="http://schemas.microsoft.com/office/drawing/2014/main" id="{B9C72B53-D8B7-42B4-B9ED-65B5500E7176}"/>
              </a:ext>
            </a:extLst>
          </p:cNvPr>
          <p:cNvSpPr/>
          <p:nvPr/>
        </p:nvSpPr>
        <p:spPr>
          <a:xfrm>
            <a:off x="7144548" y="5547488"/>
            <a:ext cx="2535133" cy="1023909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response</a:t>
            </a:r>
          </a:p>
        </p:txBody>
      </p:sp>
    </p:spTree>
    <p:extLst>
      <p:ext uri="{BB962C8B-B14F-4D97-AF65-F5344CB8AC3E}">
        <p14:creationId xmlns:p14="http://schemas.microsoft.com/office/powerpoint/2010/main" val="41359446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</TotalTime>
  <Words>497</Words>
  <Application>Microsoft Office PowerPoint</Application>
  <PresentationFormat>Widescreen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Retrospect</vt:lpstr>
      <vt:lpstr>Client-Server</vt:lpstr>
      <vt:lpstr>Basic Client - Server</vt:lpstr>
      <vt:lpstr>Web Servers</vt:lpstr>
      <vt:lpstr>Flask</vt:lpstr>
      <vt:lpstr>Flask basics – server side</vt:lpstr>
      <vt:lpstr>Flask basics – server side: API</vt:lpstr>
      <vt:lpstr>Flask basics – client side</vt:lpstr>
      <vt:lpstr>You now have two applications!</vt:lpstr>
      <vt:lpstr>On the ‘wire’</vt:lpstr>
      <vt:lpstr>On the ‘wire’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Client-Server</dc:title>
  <dc:creator>Kal Rabb</dc:creator>
  <cp:lastModifiedBy>Kal Rabb</cp:lastModifiedBy>
  <cp:revision>2</cp:revision>
  <dcterms:created xsi:type="dcterms:W3CDTF">2020-09-26T15:34:17Z</dcterms:created>
  <dcterms:modified xsi:type="dcterms:W3CDTF">2023-02-19T14:44:29Z</dcterms:modified>
</cp:coreProperties>
</file>