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59" r:id="rId5"/>
    <p:sldId id="261" r:id="rId6"/>
    <p:sldId id="262" r:id="rId7"/>
    <p:sldId id="263" r:id="rId8"/>
    <p:sldId id="265" r:id="rId9"/>
    <p:sldId id="266" r:id="rId10"/>
    <p:sldId id="268"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79" d="100"/>
          <a:sy n="79" d="100"/>
        </p:scale>
        <p:origin x="75"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l Rabb" userId="3edf06299a4717ec" providerId="LiveId" clId="{B1D94F1B-F935-41BA-8B57-19BB0A19240D}"/>
    <pc:docChg chg="undo custSel addSld delSld modSld">
      <pc:chgData name="Kal Rabb" userId="3edf06299a4717ec" providerId="LiveId" clId="{B1D94F1B-F935-41BA-8B57-19BB0A19240D}" dt="2020-10-14T16:05:57.705" v="637" actId="20577"/>
      <pc:docMkLst>
        <pc:docMk/>
      </pc:docMkLst>
      <pc:sldChg chg="addSp modSp new del mod modClrScheme chgLayout">
        <pc:chgData name="Kal Rabb" userId="3edf06299a4717ec" providerId="LiveId" clId="{B1D94F1B-F935-41BA-8B57-19BB0A19240D}" dt="2020-10-10T16:49:28.535" v="422" actId="47"/>
        <pc:sldMkLst>
          <pc:docMk/>
          <pc:sldMk cId="405139741" sldId="264"/>
        </pc:sldMkLst>
        <pc:spChg chg="mod ord">
          <ac:chgData name="Kal Rabb" userId="3edf06299a4717ec" providerId="LiveId" clId="{B1D94F1B-F935-41BA-8B57-19BB0A19240D}" dt="2020-10-09T19:09:04.099" v="92" actId="700"/>
          <ac:spMkLst>
            <pc:docMk/>
            <pc:sldMk cId="405139741" sldId="264"/>
            <ac:spMk id="2" creationId="{8E3F3A69-7236-4DA5-B0D3-A9F6E5835D76}"/>
          </ac:spMkLst>
        </pc:spChg>
        <pc:spChg chg="mod ord">
          <ac:chgData name="Kal Rabb" userId="3edf06299a4717ec" providerId="LiveId" clId="{B1D94F1B-F935-41BA-8B57-19BB0A19240D}" dt="2020-10-09T19:10:36.414" v="130" actId="27636"/>
          <ac:spMkLst>
            <pc:docMk/>
            <pc:sldMk cId="405139741" sldId="264"/>
            <ac:spMk id="3" creationId="{3ED66FA9-725B-4AA1-9680-1DE0A2B52399}"/>
          </ac:spMkLst>
        </pc:spChg>
        <pc:spChg chg="mod ord">
          <ac:chgData name="Kal Rabb" userId="3edf06299a4717ec" providerId="LiveId" clId="{B1D94F1B-F935-41BA-8B57-19BB0A19240D}" dt="2020-10-09T19:10:36.419" v="131" actId="27636"/>
          <ac:spMkLst>
            <pc:docMk/>
            <pc:sldMk cId="405139741" sldId="264"/>
            <ac:spMk id="4" creationId="{8F84D60E-C6A3-49CD-9520-8E221C8E8D62}"/>
          </ac:spMkLst>
        </pc:spChg>
        <pc:spChg chg="add mod ord">
          <ac:chgData name="Kal Rabb" userId="3edf06299a4717ec" providerId="LiveId" clId="{B1D94F1B-F935-41BA-8B57-19BB0A19240D}" dt="2020-10-09T19:09:06.676" v="100" actId="20577"/>
          <ac:spMkLst>
            <pc:docMk/>
            <pc:sldMk cId="405139741" sldId="264"/>
            <ac:spMk id="5" creationId="{250E66AA-66AE-43D5-AEAB-B64D5E4FDE19}"/>
          </ac:spMkLst>
        </pc:spChg>
        <pc:spChg chg="add mod ord">
          <ac:chgData name="Kal Rabb" userId="3edf06299a4717ec" providerId="LiveId" clId="{B1D94F1B-F935-41BA-8B57-19BB0A19240D}" dt="2020-10-09T19:09:10.566" v="106" actId="20577"/>
          <ac:spMkLst>
            <pc:docMk/>
            <pc:sldMk cId="405139741" sldId="264"/>
            <ac:spMk id="6" creationId="{7E58D102-D8CF-47C5-A67A-665448EEE3F6}"/>
          </ac:spMkLst>
        </pc:spChg>
      </pc:sldChg>
      <pc:sldChg chg="addSp modSp new mod">
        <pc:chgData name="Kal Rabb" userId="3edf06299a4717ec" providerId="LiveId" clId="{B1D94F1B-F935-41BA-8B57-19BB0A19240D}" dt="2020-10-14T16:05:57.705" v="637" actId="20577"/>
        <pc:sldMkLst>
          <pc:docMk/>
          <pc:sldMk cId="1045130426" sldId="265"/>
        </pc:sldMkLst>
        <pc:spChg chg="mod">
          <ac:chgData name="Kal Rabb" userId="3edf06299a4717ec" providerId="LiveId" clId="{B1D94F1B-F935-41BA-8B57-19BB0A19240D}" dt="2020-10-10T16:39:13.130" v="178" actId="20577"/>
          <ac:spMkLst>
            <pc:docMk/>
            <pc:sldMk cId="1045130426" sldId="265"/>
            <ac:spMk id="2" creationId="{38A432DF-ACB5-4DF4-B113-5DE9AB8C9B43}"/>
          </ac:spMkLst>
        </pc:spChg>
        <pc:spChg chg="mod">
          <ac:chgData name="Kal Rabb" userId="3edf06299a4717ec" providerId="LiveId" clId="{B1D94F1B-F935-41BA-8B57-19BB0A19240D}" dt="2020-10-10T16:39:28.411" v="204" actId="20577"/>
          <ac:spMkLst>
            <pc:docMk/>
            <pc:sldMk cId="1045130426" sldId="265"/>
            <ac:spMk id="3" creationId="{82921D9F-4874-43CE-8794-964EC31254C9}"/>
          </ac:spMkLst>
        </pc:spChg>
        <pc:spChg chg="mod">
          <ac:chgData name="Kal Rabb" userId="3edf06299a4717ec" providerId="LiveId" clId="{B1D94F1B-F935-41BA-8B57-19BB0A19240D}" dt="2020-10-12T20:34:50.928" v="596" actId="6549"/>
          <ac:spMkLst>
            <pc:docMk/>
            <pc:sldMk cId="1045130426" sldId="265"/>
            <ac:spMk id="4" creationId="{EDDF3A64-E7CC-402F-99DE-5A9166446E90}"/>
          </ac:spMkLst>
        </pc:spChg>
        <pc:spChg chg="mod">
          <ac:chgData name="Kal Rabb" userId="3edf06299a4717ec" providerId="LiveId" clId="{B1D94F1B-F935-41BA-8B57-19BB0A19240D}" dt="2020-10-10T16:39:32.872" v="214" actId="20577"/>
          <ac:spMkLst>
            <pc:docMk/>
            <pc:sldMk cId="1045130426" sldId="265"/>
            <ac:spMk id="5" creationId="{D0D4B87E-CAFC-4799-B13E-41C775341CDC}"/>
          </ac:spMkLst>
        </pc:spChg>
        <pc:spChg chg="mod">
          <ac:chgData name="Kal Rabb" userId="3edf06299a4717ec" providerId="LiveId" clId="{B1D94F1B-F935-41BA-8B57-19BB0A19240D}" dt="2020-10-14T16:05:57.705" v="637" actId="20577"/>
          <ac:spMkLst>
            <pc:docMk/>
            <pc:sldMk cId="1045130426" sldId="265"/>
            <ac:spMk id="6" creationId="{481A13D3-0842-484B-A619-BBFA9C7CAACD}"/>
          </ac:spMkLst>
        </pc:spChg>
        <pc:spChg chg="add mod">
          <ac:chgData name="Kal Rabb" userId="3edf06299a4717ec" providerId="LiveId" clId="{B1D94F1B-F935-41BA-8B57-19BB0A19240D}" dt="2020-10-12T20:35:41.980" v="601" actId="6549"/>
          <ac:spMkLst>
            <pc:docMk/>
            <pc:sldMk cId="1045130426" sldId="265"/>
            <ac:spMk id="7" creationId="{8202557C-8CF0-4558-B261-1D01CB91E358}"/>
          </ac:spMkLst>
        </pc:spChg>
      </pc:sldChg>
      <pc:sldChg chg="delSp modSp new mod modClrScheme chgLayout">
        <pc:chgData name="Kal Rabb" userId="3edf06299a4717ec" providerId="LiveId" clId="{B1D94F1B-F935-41BA-8B57-19BB0A19240D}" dt="2020-10-14T12:33:31.556" v="633" actId="20577"/>
        <pc:sldMkLst>
          <pc:docMk/>
          <pc:sldMk cId="3412824292" sldId="266"/>
        </pc:sldMkLst>
        <pc:spChg chg="mod ord">
          <ac:chgData name="Kal Rabb" userId="3edf06299a4717ec" providerId="LiveId" clId="{B1D94F1B-F935-41BA-8B57-19BB0A19240D}" dt="2020-10-10T16:48:14.763" v="415" actId="700"/>
          <ac:spMkLst>
            <pc:docMk/>
            <pc:sldMk cId="3412824292" sldId="266"/>
            <ac:spMk id="2" creationId="{BFE4B8B0-6E3A-4CFD-A7A7-D3FB20A62B1E}"/>
          </ac:spMkLst>
        </pc:spChg>
        <pc:spChg chg="del">
          <ac:chgData name="Kal Rabb" userId="3edf06299a4717ec" providerId="LiveId" clId="{B1D94F1B-F935-41BA-8B57-19BB0A19240D}" dt="2020-10-10T16:46:29.080" v="371" actId="700"/>
          <ac:spMkLst>
            <pc:docMk/>
            <pc:sldMk cId="3412824292" sldId="266"/>
            <ac:spMk id="3" creationId="{2743F692-79F7-4022-9BA5-3114DD6BBE13}"/>
          </ac:spMkLst>
        </pc:spChg>
        <pc:spChg chg="mod ord">
          <ac:chgData name="Kal Rabb" userId="3edf06299a4717ec" providerId="LiveId" clId="{B1D94F1B-F935-41BA-8B57-19BB0A19240D}" dt="2020-10-14T12:33:31.556" v="633" actId="20577"/>
          <ac:spMkLst>
            <pc:docMk/>
            <pc:sldMk cId="3412824292" sldId="266"/>
            <ac:spMk id="4" creationId="{24A3EFD8-A844-444D-BD9B-6D1F759F141B}"/>
          </ac:spMkLst>
        </pc:spChg>
        <pc:spChg chg="del">
          <ac:chgData name="Kal Rabb" userId="3edf06299a4717ec" providerId="LiveId" clId="{B1D94F1B-F935-41BA-8B57-19BB0A19240D}" dt="2020-10-10T16:46:29.080" v="371" actId="700"/>
          <ac:spMkLst>
            <pc:docMk/>
            <pc:sldMk cId="3412824292" sldId="266"/>
            <ac:spMk id="5" creationId="{FEEB001F-385F-44CB-AA72-E1E754DD6F3D}"/>
          </ac:spMkLst>
        </pc:spChg>
        <pc:spChg chg="del mod ord">
          <ac:chgData name="Kal Rabb" userId="3edf06299a4717ec" providerId="LiveId" clId="{B1D94F1B-F935-41BA-8B57-19BB0A19240D}" dt="2020-10-10T16:48:52.802" v="421" actId="478"/>
          <ac:spMkLst>
            <pc:docMk/>
            <pc:sldMk cId="3412824292" sldId="266"/>
            <ac:spMk id="6" creationId="{18AEB39D-9EAD-4B37-9692-53387A181C6E}"/>
          </ac:spMkLst>
        </pc:spChg>
      </pc:sldChg>
    </pc:docChg>
  </pc:docChgLst>
  <pc:docChgLst>
    <pc:chgData name="Kal Rabb" userId="3edf06299a4717ec" providerId="LiveId" clId="{E67632EE-91C8-477D-AC78-1428A116A2D8}"/>
    <pc:docChg chg="custSel modSld">
      <pc:chgData name="Kal Rabb" userId="3edf06299a4717ec" providerId="LiveId" clId="{E67632EE-91C8-477D-AC78-1428A116A2D8}" dt="2021-03-09T13:30:33.486" v="238" actId="13822"/>
      <pc:docMkLst>
        <pc:docMk/>
      </pc:docMkLst>
      <pc:sldChg chg="modSp mod">
        <pc:chgData name="Kal Rabb" userId="3edf06299a4717ec" providerId="LiveId" clId="{E67632EE-91C8-477D-AC78-1428A116A2D8}" dt="2021-03-09T13:13:33.851" v="32" actId="20577"/>
        <pc:sldMkLst>
          <pc:docMk/>
          <pc:sldMk cId="84918494" sldId="261"/>
        </pc:sldMkLst>
        <pc:spChg chg="mod">
          <ac:chgData name="Kal Rabb" userId="3edf06299a4717ec" providerId="LiveId" clId="{E67632EE-91C8-477D-AC78-1428A116A2D8}" dt="2021-03-09T13:13:33.851" v="32" actId="20577"/>
          <ac:spMkLst>
            <pc:docMk/>
            <pc:sldMk cId="84918494" sldId="261"/>
            <ac:spMk id="3" creationId="{A6C27357-3140-4368-BACD-EFE1A73FFF67}"/>
          </ac:spMkLst>
        </pc:spChg>
      </pc:sldChg>
      <pc:sldChg chg="addSp modSp mod">
        <pc:chgData name="Kal Rabb" userId="3edf06299a4717ec" providerId="LiveId" clId="{E67632EE-91C8-477D-AC78-1428A116A2D8}" dt="2021-03-09T13:30:33.486" v="238" actId="13822"/>
        <pc:sldMkLst>
          <pc:docMk/>
          <pc:sldMk cId="1045130426" sldId="265"/>
        </pc:sldMkLst>
        <pc:spChg chg="mod">
          <ac:chgData name="Kal Rabb" userId="3edf06299a4717ec" providerId="LiveId" clId="{E67632EE-91C8-477D-AC78-1428A116A2D8}" dt="2021-03-09T13:29:45.949" v="195" actId="14100"/>
          <ac:spMkLst>
            <pc:docMk/>
            <pc:sldMk cId="1045130426" sldId="265"/>
            <ac:spMk id="2" creationId="{38A432DF-ACB5-4DF4-B113-5DE9AB8C9B43}"/>
          </ac:spMkLst>
        </pc:spChg>
        <pc:spChg chg="mod">
          <ac:chgData name="Kal Rabb" userId="3edf06299a4717ec" providerId="LiveId" clId="{E67632EE-91C8-477D-AC78-1428A116A2D8}" dt="2021-03-09T13:27:41.621" v="116" actId="14100"/>
          <ac:spMkLst>
            <pc:docMk/>
            <pc:sldMk cId="1045130426" sldId="265"/>
            <ac:spMk id="4" creationId="{EDDF3A64-E7CC-402F-99DE-5A9166446E90}"/>
          </ac:spMkLst>
        </pc:spChg>
        <pc:spChg chg="mod">
          <ac:chgData name="Kal Rabb" userId="3edf06299a4717ec" providerId="LiveId" clId="{E67632EE-91C8-477D-AC78-1428A116A2D8}" dt="2021-03-09T13:14:54.156" v="34" actId="20577"/>
          <ac:spMkLst>
            <pc:docMk/>
            <pc:sldMk cId="1045130426" sldId="265"/>
            <ac:spMk id="6" creationId="{481A13D3-0842-484B-A619-BBFA9C7CAACD}"/>
          </ac:spMkLst>
        </pc:spChg>
        <pc:spChg chg="mod">
          <ac:chgData name="Kal Rabb" userId="3edf06299a4717ec" providerId="LiveId" clId="{E67632EE-91C8-477D-AC78-1428A116A2D8}" dt="2021-03-09T13:30:20.734" v="237" actId="207"/>
          <ac:spMkLst>
            <pc:docMk/>
            <pc:sldMk cId="1045130426" sldId="265"/>
            <ac:spMk id="7" creationId="{8202557C-8CF0-4558-B261-1D01CB91E358}"/>
          </ac:spMkLst>
        </pc:spChg>
        <pc:spChg chg="add mod">
          <ac:chgData name="Kal Rabb" userId="3edf06299a4717ec" providerId="LiveId" clId="{E67632EE-91C8-477D-AC78-1428A116A2D8}" dt="2021-03-09T13:30:33.486" v="238" actId="13822"/>
          <ac:spMkLst>
            <pc:docMk/>
            <pc:sldMk cId="1045130426" sldId="265"/>
            <ac:spMk id="8" creationId="{D5ED43E8-1AC1-4CA6-9E8A-74BEE5FD16F1}"/>
          </ac:spMkLst>
        </pc:spChg>
      </pc:sldChg>
    </pc:docChg>
  </pc:docChgLst>
  <pc:docChgLst>
    <pc:chgData name="Kal Rabb" userId="3edf06299a4717ec" providerId="LiveId" clId="{36E4DF76-5557-4346-8374-A916635021B9}"/>
    <pc:docChg chg="custSel modSld">
      <pc:chgData name="Kal Rabb" userId="3edf06299a4717ec" providerId="LiveId" clId="{36E4DF76-5557-4346-8374-A916635021B9}" dt="2020-08-29T20:13:47.903" v="158" actId="6549"/>
      <pc:docMkLst>
        <pc:docMk/>
      </pc:docMkLst>
      <pc:sldChg chg="modSp mod">
        <pc:chgData name="Kal Rabb" userId="3edf06299a4717ec" providerId="LiveId" clId="{36E4DF76-5557-4346-8374-A916635021B9}" dt="2020-08-29T20:11:58.554" v="108" actId="5793"/>
        <pc:sldMkLst>
          <pc:docMk/>
          <pc:sldMk cId="1999529562" sldId="258"/>
        </pc:sldMkLst>
        <pc:spChg chg="mod">
          <ac:chgData name="Kal Rabb" userId="3edf06299a4717ec" providerId="LiveId" clId="{36E4DF76-5557-4346-8374-A916635021B9}" dt="2020-08-29T20:11:58.554" v="108" actId="5793"/>
          <ac:spMkLst>
            <pc:docMk/>
            <pc:sldMk cId="1999529562" sldId="258"/>
            <ac:spMk id="3" creationId="{237B94D8-9E2F-48BE-91AD-762C22478BE3}"/>
          </ac:spMkLst>
        </pc:spChg>
      </pc:sldChg>
      <pc:sldChg chg="modSp mod">
        <pc:chgData name="Kal Rabb" userId="3edf06299a4717ec" providerId="LiveId" clId="{36E4DF76-5557-4346-8374-A916635021B9}" dt="2020-08-29T20:13:18.433" v="134" actId="20577"/>
        <pc:sldMkLst>
          <pc:docMk/>
          <pc:sldMk cId="3432668920" sldId="259"/>
        </pc:sldMkLst>
        <pc:spChg chg="mod">
          <ac:chgData name="Kal Rabb" userId="3edf06299a4717ec" providerId="LiveId" clId="{36E4DF76-5557-4346-8374-A916635021B9}" dt="2020-08-29T20:13:18.433" v="134" actId="20577"/>
          <ac:spMkLst>
            <pc:docMk/>
            <pc:sldMk cId="3432668920" sldId="259"/>
            <ac:spMk id="3" creationId="{5AB0A788-EC8F-479E-B481-3C4BFAAA848C}"/>
          </ac:spMkLst>
        </pc:spChg>
      </pc:sldChg>
      <pc:sldChg chg="modSp mod">
        <pc:chgData name="Kal Rabb" userId="3edf06299a4717ec" providerId="LiveId" clId="{36E4DF76-5557-4346-8374-A916635021B9}" dt="2020-08-29T20:12:35.732" v="119" actId="27636"/>
        <pc:sldMkLst>
          <pc:docMk/>
          <pc:sldMk cId="4127855212" sldId="260"/>
        </pc:sldMkLst>
        <pc:spChg chg="mod">
          <ac:chgData name="Kal Rabb" userId="3edf06299a4717ec" providerId="LiveId" clId="{36E4DF76-5557-4346-8374-A916635021B9}" dt="2020-08-29T20:12:35.732" v="119" actId="27636"/>
          <ac:spMkLst>
            <pc:docMk/>
            <pc:sldMk cId="4127855212" sldId="260"/>
            <ac:spMk id="3" creationId="{E7F264FE-0572-4D70-A5F4-6F5CD113DFE8}"/>
          </ac:spMkLst>
        </pc:spChg>
      </pc:sldChg>
      <pc:sldChg chg="modSp mod">
        <pc:chgData name="Kal Rabb" userId="3edf06299a4717ec" providerId="LiveId" clId="{36E4DF76-5557-4346-8374-A916635021B9}" dt="2020-08-29T20:13:47.903" v="158" actId="6549"/>
        <pc:sldMkLst>
          <pc:docMk/>
          <pc:sldMk cId="3391154580" sldId="263"/>
        </pc:sldMkLst>
        <pc:spChg chg="mod">
          <ac:chgData name="Kal Rabb" userId="3edf06299a4717ec" providerId="LiveId" clId="{36E4DF76-5557-4346-8374-A916635021B9}" dt="2020-08-29T20:13:47.903" v="158" actId="6549"/>
          <ac:spMkLst>
            <pc:docMk/>
            <pc:sldMk cId="3391154580" sldId="263"/>
            <ac:spMk id="7" creationId="{E0B15F31-E8D1-4BC4-9FB0-D9F912FC61A3}"/>
          </ac:spMkLst>
        </pc:spChg>
      </pc:sldChg>
    </pc:docChg>
  </pc:docChgLst>
  <pc:docChgLst>
    <pc:chgData name="Kal Rabb" userId="3edf06299a4717ec" providerId="LiveId" clId="{5154009D-100E-4826-96EF-29D97293E0B4}"/>
    <pc:docChg chg="custSel modSld">
      <pc:chgData name="Kal Rabb" userId="3edf06299a4717ec" providerId="LiveId" clId="{5154009D-100E-4826-96EF-29D97293E0B4}" dt="2023-03-31T00:55:58.576" v="34" actId="20577"/>
      <pc:docMkLst>
        <pc:docMk/>
      </pc:docMkLst>
      <pc:sldChg chg="modSp mod">
        <pc:chgData name="Kal Rabb" userId="3edf06299a4717ec" providerId="LiveId" clId="{5154009D-100E-4826-96EF-29D97293E0B4}" dt="2023-03-31T00:51:04.015" v="27" actId="14100"/>
        <pc:sldMkLst>
          <pc:docMk/>
          <pc:sldMk cId="1045130426" sldId="265"/>
        </pc:sldMkLst>
        <pc:spChg chg="mod">
          <ac:chgData name="Kal Rabb" userId="3edf06299a4717ec" providerId="LiveId" clId="{5154009D-100E-4826-96EF-29D97293E0B4}" dt="2023-03-21T15:18:03.599" v="26" actId="20577"/>
          <ac:spMkLst>
            <pc:docMk/>
            <pc:sldMk cId="1045130426" sldId="265"/>
            <ac:spMk id="4" creationId="{EDDF3A64-E7CC-402F-99DE-5A9166446E90}"/>
          </ac:spMkLst>
        </pc:spChg>
        <pc:spChg chg="mod">
          <ac:chgData name="Kal Rabb" userId="3edf06299a4717ec" providerId="LiveId" clId="{5154009D-100E-4826-96EF-29D97293E0B4}" dt="2023-03-31T00:51:04.015" v="27" actId="14100"/>
          <ac:spMkLst>
            <pc:docMk/>
            <pc:sldMk cId="1045130426" sldId="265"/>
            <ac:spMk id="6" creationId="{481A13D3-0842-484B-A619-BBFA9C7CAACD}"/>
          </ac:spMkLst>
        </pc:spChg>
      </pc:sldChg>
      <pc:sldChg chg="modSp mod">
        <pc:chgData name="Kal Rabb" userId="3edf06299a4717ec" providerId="LiveId" clId="{5154009D-100E-4826-96EF-29D97293E0B4}" dt="2023-03-31T00:55:58.576" v="34" actId="20577"/>
        <pc:sldMkLst>
          <pc:docMk/>
          <pc:sldMk cId="3412824292" sldId="266"/>
        </pc:sldMkLst>
        <pc:spChg chg="mod">
          <ac:chgData name="Kal Rabb" userId="3edf06299a4717ec" providerId="LiveId" clId="{5154009D-100E-4826-96EF-29D97293E0B4}" dt="2023-03-31T00:55:58.576" v="34" actId="20577"/>
          <ac:spMkLst>
            <pc:docMk/>
            <pc:sldMk cId="3412824292" sldId="266"/>
            <ac:spMk id="4" creationId="{24A3EFD8-A844-444D-BD9B-6D1F759F141B}"/>
          </ac:spMkLst>
        </pc:spChg>
      </pc:sldChg>
    </pc:docChg>
  </pc:docChgLst>
  <pc:docChgLst>
    <pc:chgData name="Kal Rabb" userId="3edf06299a4717ec" providerId="LiveId" clId="{15FA9A29-1037-4431-AE3B-59AABD6A6F52}"/>
    <pc:docChg chg="undo custSel addSld delSld modSld">
      <pc:chgData name="Kal Rabb" userId="3edf06299a4717ec" providerId="LiveId" clId="{15FA9A29-1037-4431-AE3B-59AABD6A6F52}" dt="2020-05-30T22:11:35.227" v="102" actId="115"/>
      <pc:docMkLst>
        <pc:docMk/>
      </pc:docMkLst>
      <pc:sldChg chg="del">
        <pc:chgData name="Kal Rabb" userId="3edf06299a4717ec" providerId="LiveId" clId="{15FA9A29-1037-4431-AE3B-59AABD6A6F52}" dt="2020-05-30T22:07:07.903" v="2" actId="2696"/>
        <pc:sldMkLst>
          <pc:docMk/>
          <pc:sldMk cId="2678454889" sldId="257"/>
        </pc:sldMkLst>
      </pc:sldChg>
      <pc:sldChg chg="modSp mod">
        <pc:chgData name="Kal Rabb" userId="3edf06299a4717ec" providerId="LiveId" clId="{15FA9A29-1037-4431-AE3B-59AABD6A6F52}" dt="2020-05-30T22:07:31.634" v="7" actId="403"/>
        <pc:sldMkLst>
          <pc:docMk/>
          <pc:sldMk cId="1999529562" sldId="258"/>
        </pc:sldMkLst>
        <pc:spChg chg="mod">
          <ac:chgData name="Kal Rabb" userId="3edf06299a4717ec" providerId="LiveId" clId="{15FA9A29-1037-4431-AE3B-59AABD6A6F52}" dt="2020-05-30T22:07:31.634" v="7" actId="403"/>
          <ac:spMkLst>
            <pc:docMk/>
            <pc:sldMk cId="1999529562" sldId="258"/>
            <ac:spMk id="3" creationId="{237B94D8-9E2F-48BE-91AD-762C22478BE3}"/>
          </ac:spMkLst>
        </pc:spChg>
      </pc:sldChg>
      <pc:sldChg chg="modSp mod">
        <pc:chgData name="Kal Rabb" userId="3edf06299a4717ec" providerId="LiveId" clId="{15FA9A29-1037-4431-AE3B-59AABD6A6F52}" dt="2020-05-30T22:11:10.516" v="76" actId="27636"/>
        <pc:sldMkLst>
          <pc:docMk/>
          <pc:sldMk cId="3432668920" sldId="259"/>
        </pc:sldMkLst>
        <pc:spChg chg="mod">
          <ac:chgData name="Kal Rabb" userId="3edf06299a4717ec" providerId="LiveId" clId="{15FA9A29-1037-4431-AE3B-59AABD6A6F52}" dt="2020-05-30T22:11:10.516" v="76" actId="27636"/>
          <ac:spMkLst>
            <pc:docMk/>
            <pc:sldMk cId="3432668920" sldId="259"/>
            <ac:spMk id="3" creationId="{5AB0A788-EC8F-479E-B481-3C4BFAAA848C}"/>
          </ac:spMkLst>
        </pc:spChg>
      </pc:sldChg>
      <pc:sldChg chg="modSp mod">
        <pc:chgData name="Kal Rabb" userId="3edf06299a4717ec" providerId="LiveId" clId="{15FA9A29-1037-4431-AE3B-59AABD6A6F52}" dt="2020-05-30T22:09:51.694" v="56" actId="115"/>
        <pc:sldMkLst>
          <pc:docMk/>
          <pc:sldMk cId="4127855212" sldId="260"/>
        </pc:sldMkLst>
        <pc:spChg chg="mod">
          <ac:chgData name="Kal Rabb" userId="3edf06299a4717ec" providerId="LiveId" clId="{15FA9A29-1037-4431-AE3B-59AABD6A6F52}" dt="2020-05-30T22:09:51.694" v="56" actId="115"/>
          <ac:spMkLst>
            <pc:docMk/>
            <pc:sldMk cId="4127855212" sldId="260"/>
            <ac:spMk id="3" creationId="{E7F264FE-0572-4D70-A5F4-6F5CD113DFE8}"/>
          </ac:spMkLst>
        </pc:spChg>
      </pc:sldChg>
      <pc:sldChg chg="modSp new mod">
        <pc:chgData name="Kal Rabb" userId="3edf06299a4717ec" providerId="LiveId" clId="{15FA9A29-1037-4431-AE3B-59AABD6A6F52}" dt="2020-05-30T22:11:35.227" v="102" actId="115"/>
        <pc:sldMkLst>
          <pc:docMk/>
          <pc:sldMk cId="84918494" sldId="261"/>
        </pc:sldMkLst>
        <pc:spChg chg="mod">
          <ac:chgData name="Kal Rabb" userId="3edf06299a4717ec" providerId="LiveId" clId="{15FA9A29-1037-4431-AE3B-59AABD6A6F52}" dt="2020-05-30T22:11:19.801" v="94" actId="20577"/>
          <ac:spMkLst>
            <pc:docMk/>
            <pc:sldMk cId="84918494" sldId="261"/>
            <ac:spMk id="2" creationId="{8F3C6AA5-AD13-4EEF-8713-2E55BA569C7B}"/>
          </ac:spMkLst>
        </pc:spChg>
        <pc:spChg chg="mod">
          <ac:chgData name="Kal Rabb" userId="3edf06299a4717ec" providerId="LiveId" clId="{15FA9A29-1037-4431-AE3B-59AABD6A6F52}" dt="2020-05-30T22:11:35.227" v="102" actId="115"/>
          <ac:spMkLst>
            <pc:docMk/>
            <pc:sldMk cId="84918494" sldId="261"/>
            <ac:spMk id="3" creationId="{A6C27357-3140-4368-BACD-EFE1A73FFF67}"/>
          </ac:spMkLst>
        </pc:spChg>
      </pc:sldChg>
    </pc:docChg>
  </pc:docChgLst>
  <pc:docChgLst>
    <pc:chgData name="Kal Rabb" userId="3edf06299a4717ec" providerId="LiveId" clId="{6195755C-A322-4DF4-B72E-7F908D69F849}"/>
    <pc:docChg chg="undo custSel addSld modSld">
      <pc:chgData name="Kal Rabb" userId="3edf06299a4717ec" providerId="LiveId" clId="{6195755C-A322-4DF4-B72E-7F908D69F849}" dt="2020-07-08T17:14:38.018" v="789" actId="113"/>
      <pc:docMkLst>
        <pc:docMk/>
      </pc:docMkLst>
      <pc:sldChg chg="modSp mod">
        <pc:chgData name="Kal Rabb" userId="3edf06299a4717ec" providerId="LiveId" clId="{6195755C-A322-4DF4-B72E-7F908D69F849}" dt="2020-07-08T16:50:06.620" v="9" actId="6549"/>
        <pc:sldMkLst>
          <pc:docMk/>
          <pc:sldMk cId="1999529562" sldId="258"/>
        </pc:sldMkLst>
        <pc:spChg chg="mod">
          <ac:chgData name="Kal Rabb" userId="3edf06299a4717ec" providerId="LiveId" clId="{6195755C-A322-4DF4-B72E-7F908D69F849}" dt="2020-07-08T16:50:06.620" v="9" actId="6549"/>
          <ac:spMkLst>
            <pc:docMk/>
            <pc:sldMk cId="1999529562" sldId="258"/>
            <ac:spMk id="3" creationId="{237B94D8-9E2F-48BE-91AD-762C22478BE3}"/>
          </ac:spMkLst>
        </pc:spChg>
      </pc:sldChg>
      <pc:sldChg chg="modSp mod">
        <pc:chgData name="Kal Rabb" userId="3edf06299a4717ec" providerId="LiveId" clId="{6195755C-A322-4DF4-B72E-7F908D69F849}" dt="2020-07-08T16:50:44.668" v="13" actId="27636"/>
        <pc:sldMkLst>
          <pc:docMk/>
          <pc:sldMk cId="3432668920" sldId="259"/>
        </pc:sldMkLst>
        <pc:spChg chg="mod">
          <ac:chgData name="Kal Rabb" userId="3edf06299a4717ec" providerId="LiveId" clId="{6195755C-A322-4DF4-B72E-7F908D69F849}" dt="2020-07-08T16:50:44.668" v="13" actId="27636"/>
          <ac:spMkLst>
            <pc:docMk/>
            <pc:sldMk cId="3432668920" sldId="259"/>
            <ac:spMk id="3" creationId="{5AB0A788-EC8F-479E-B481-3C4BFAAA848C}"/>
          </ac:spMkLst>
        </pc:spChg>
      </pc:sldChg>
      <pc:sldChg chg="modSp mod">
        <pc:chgData name="Kal Rabb" userId="3edf06299a4717ec" providerId="LiveId" clId="{6195755C-A322-4DF4-B72E-7F908D69F849}" dt="2020-07-08T16:51:15.155" v="16" actId="20577"/>
        <pc:sldMkLst>
          <pc:docMk/>
          <pc:sldMk cId="84918494" sldId="261"/>
        </pc:sldMkLst>
        <pc:spChg chg="mod">
          <ac:chgData name="Kal Rabb" userId="3edf06299a4717ec" providerId="LiveId" clId="{6195755C-A322-4DF4-B72E-7F908D69F849}" dt="2020-07-08T16:51:15.155" v="16" actId="20577"/>
          <ac:spMkLst>
            <pc:docMk/>
            <pc:sldMk cId="84918494" sldId="261"/>
            <ac:spMk id="3" creationId="{A6C27357-3140-4368-BACD-EFE1A73FFF67}"/>
          </ac:spMkLst>
        </pc:spChg>
      </pc:sldChg>
      <pc:sldChg chg="addSp modSp new mod modClrScheme chgLayout">
        <pc:chgData name="Kal Rabb" userId="3edf06299a4717ec" providerId="LiveId" clId="{6195755C-A322-4DF4-B72E-7F908D69F849}" dt="2020-07-08T17:04:16.171" v="727" actId="1076"/>
        <pc:sldMkLst>
          <pc:docMk/>
          <pc:sldMk cId="1099119138" sldId="262"/>
        </pc:sldMkLst>
        <pc:spChg chg="mod ord">
          <ac:chgData name="Kal Rabb" userId="3edf06299a4717ec" providerId="LiveId" clId="{6195755C-A322-4DF4-B72E-7F908D69F849}" dt="2020-07-08T17:00:58.170" v="393" actId="20577"/>
          <ac:spMkLst>
            <pc:docMk/>
            <pc:sldMk cId="1099119138" sldId="262"/>
            <ac:spMk id="2" creationId="{17C43612-81B9-4DDC-9066-C5E4E953ABD7}"/>
          </ac:spMkLst>
        </pc:spChg>
        <pc:spChg chg="mod ord">
          <ac:chgData name="Kal Rabb" userId="3edf06299a4717ec" providerId="LiveId" clId="{6195755C-A322-4DF4-B72E-7F908D69F849}" dt="2020-07-08T17:00:51.064" v="384" actId="27636"/>
          <ac:spMkLst>
            <pc:docMk/>
            <pc:sldMk cId="1099119138" sldId="262"/>
            <ac:spMk id="3" creationId="{71A28458-7775-42AE-BC35-A07B9624FAAF}"/>
          </ac:spMkLst>
        </pc:spChg>
        <pc:spChg chg="add mod ord">
          <ac:chgData name="Kal Rabb" userId="3edf06299a4717ec" providerId="LiveId" clId="{6195755C-A322-4DF4-B72E-7F908D69F849}" dt="2020-07-08T17:01:03.769" v="403" actId="20577"/>
          <ac:spMkLst>
            <pc:docMk/>
            <pc:sldMk cId="1099119138" sldId="262"/>
            <ac:spMk id="4" creationId="{F2D2EEC0-F338-49FE-8F3E-27431495174D}"/>
          </ac:spMkLst>
        </pc:spChg>
        <pc:spChg chg="add mod ord">
          <ac:chgData name="Kal Rabb" userId="3edf06299a4717ec" providerId="LiveId" clId="{6195755C-A322-4DF4-B72E-7F908D69F849}" dt="2020-07-08T17:01:09.640" v="416" actId="20577"/>
          <ac:spMkLst>
            <pc:docMk/>
            <pc:sldMk cId="1099119138" sldId="262"/>
            <ac:spMk id="5" creationId="{FBAC64F5-DF26-491B-B13B-AE2E062CDAF0}"/>
          </ac:spMkLst>
        </pc:spChg>
        <pc:spChg chg="add mod ord">
          <ac:chgData name="Kal Rabb" userId="3edf06299a4717ec" providerId="LiveId" clId="{6195755C-A322-4DF4-B72E-7F908D69F849}" dt="2020-07-08T17:02:57.521" v="610" actId="20577"/>
          <ac:spMkLst>
            <pc:docMk/>
            <pc:sldMk cId="1099119138" sldId="262"/>
            <ac:spMk id="6" creationId="{AC81E887-1E67-4F72-A870-440D8BD5904A}"/>
          </ac:spMkLst>
        </pc:spChg>
        <pc:spChg chg="add mod">
          <ac:chgData name="Kal Rabb" userId="3edf06299a4717ec" providerId="LiveId" clId="{6195755C-A322-4DF4-B72E-7F908D69F849}" dt="2020-07-08T17:04:16.171" v="727" actId="1076"/>
          <ac:spMkLst>
            <pc:docMk/>
            <pc:sldMk cId="1099119138" sldId="262"/>
            <ac:spMk id="7" creationId="{D217AEF1-2644-4CA9-A412-DB389A76A5B9}"/>
          </ac:spMkLst>
        </pc:spChg>
      </pc:sldChg>
      <pc:sldChg chg="addSp delSp modSp new mod modClrScheme chgLayout">
        <pc:chgData name="Kal Rabb" userId="3edf06299a4717ec" providerId="LiveId" clId="{6195755C-A322-4DF4-B72E-7F908D69F849}" dt="2020-07-08T17:14:38.018" v="789" actId="113"/>
        <pc:sldMkLst>
          <pc:docMk/>
          <pc:sldMk cId="3391154580" sldId="263"/>
        </pc:sldMkLst>
        <pc:spChg chg="del mod ord">
          <ac:chgData name="Kal Rabb" userId="3edf06299a4717ec" providerId="LiveId" clId="{6195755C-A322-4DF4-B72E-7F908D69F849}" dt="2020-07-08T17:10:04.596" v="729" actId="700"/>
          <ac:spMkLst>
            <pc:docMk/>
            <pc:sldMk cId="3391154580" sldId="263"/>
            <ac:spMk id="2" creationId="{B7D86688-94A1-4126-BC23-411B272DA4AC}"/>
          </ac:spMkLst>
        </pc:spChg>
        <pc:spChg chg="del">
          <ac:chgData name="Kal Rabb" userId="3edf06299a4717ec" providerId="LiveId" clId="{6195755C-A322-4DF4-B72E-7F908D69F849}" dt="2020-07-08T17:10:04.596" v="729" actId="700"/>
          <ac:spMkLst>
            <pc:docMk/>
            <pc:sldMk cId="3391154580" sldId="263"/>
            <ac:spMk id="3" creationId="{937DD52B-4C0F-47F1-8606-C542C02F6C18}"/>
          </ac:spMkLst>
        </pc:spChg>
        <pc:spChg chg="del mod ord">
          <ac:chgData name="Kal Rabb" userId="3edf06299a4717ec" providerId="LiveId" clId="{6195755C-A322-4DF4-B72E-7F908D69F849}" dt="2020-07-08T17:10:04.596" v="729" actId="700"/>
          <ac:spMkLst>
            <pc:docMk/>
            <pc:sldMk cId="3391154580" sldId="263"/>
            <ac:spMk id="4" creationId="{A037450E-F9A5-4F1B-8263-22170446CCCA}"/>
          </ac:spMkLst>
        </pc:spChg>
        <pc:spChg chg="del">
          <ac:chgData name="Kal Rabb" userId="3edf06299a4717ec" providerId="LiveId" clId="{6195755C-A322-4DF4-B72E-7F908D69F849}" dt="2020-07-08T17:10:04.596" v="729" actId="700"/>
          <ac:spMkLst>
            <pc:docMk/>
            <pc:sldMk cId="3391154580" sldId="263"/>
            <ac:spMk id="5" creationId="{EFE50ECD-CD88-4CEB-A1BE-8757CE528821}"/>
          </ac:spMkLst>
        </pc:spChg>
        <pc:spChg chg="del mod ord">
          <ac:chgData name="Kal Rabb" userId="3edf06299a4717ec" providerId="LiveId" clId="{6195755C-A322-4DF4-B72E-7F908D69F849}" dt="2020-07-08T17:10:04.596" v="729" actId="700"/>
          <ac:spMkLst>
            <pc:docMk/>
            <pc:sldMk cId="3391154580" sldId="263"/>
            <ac:spMk id="6" creationId="{C9405271-826A-4AE9-AAC4-2CB00B051A34}"/>
          </ac:spMkLst>
        </pc:spChg>
        <pc:spChg chg="add mod ord">
          <ac:chgData name="Kal Rabb" userId="3edf06299a4717ec" providerId="LiveId" clId="{6195755C-A322-4DF4-B72E-7F908D69F849}" dt="2020-07-08T17:11:15.911" v="758" actId="5793"/>
          <ac:spMkLst>
            <pc:docMk/>
            <pc:sldMk cId="3391154580" sldId="263"/>
            <ac:spMk id="7" creationId="{E0B15F31-E8D1-4BC4-9FB0-D9F912FC61A3}"/>
          </ac:spMkLst>
        </pc:spChg>
        <pc:spChg chg="add mod ord">
          <ac:chgData name="Kal Rabb" userId="3edf06299a4717ec" providerId="LiveId" clId="{6195755C-A322-4DF4-B72E-7F908D69F849}" dt="2020-07-08T17:14:04.752" v="787" actId="113"/>
          <ac:spMkLst>
            <pc:docMk/>
            <pc:sldMk cId="3391154580" sldId="263"/>
            <ac:spMk id="8" creationId="{D036EA0B-A347-419B-BAC3-7A47D25CE746}"/>
          </ac:spMkLst>
        </pc:spChg>
        <pc:spChg chg="add mod ord">
          <ac:chgData name="Kal Rabb" userId="3edf06299a4717ec" providerId="LiveId" clId="{6195755C-A322-4DF4-B72E-7F908D69F849}" dt="2020-07-08T17:14:38.018" v="789" actId="113"/>
          <ac:spMkLst>
            <pc:docMk/>
            <pc:sldMk cId="3391154580" sldId="263"/>
            <ac:spMk id="9" creationId="{A6184F3F-0961-4707-9F0D-B25F6972A2D0}"/>
          </ac:spMkLst>
        </pc:spChg>
      </pc:sldChg>
    </pc:docChg>
  </pc:docChgLst>
  <pc:docChgLst>
    <pc:chgData name="Kal Rabb" userId="3edf06299a4717ec" providerId="LiveId" clId="{BD78CAD1-3ABF-4CB7-AF14-3BF4914FD84C}"/>
    <pc:docChg chg="custSel modSld">
      <pc:chgData name="Kal Rabb" userId="3edf06299a4717ec" providerId="LiveId" clId="{BD78CAD1-3ABF-4CB7-AF14-3BF4914FD84C}" dt="2022-10-12T14:23:24.906" v="596" actId="20577"/>
      <pc:docMkLst>
        <pc:docMk/>
      </pc:docMkLst>
      <pc:sldChg chg="modSp mod">
        <pc:chgData name="Kal Rabb" userId="3edf06299a4717ec" providerId="LiveId" clId="{BD78CAD1-3ABF-4CB7-AF14-3BF4914FD84C}" dt="2022-10-12T14:23:24.906" v="596" actId="20577"/>
        <pc:sldMkLst>
          <pc:docMk/>
          <pc:sldMk cId="623585708" sldId="267"/>
        </pc:sldMkLst>
        <pc:spChg chg="mod">
          <ac:chgData name="Kal Rabb" userId="3edf06299a4717ec" providerId="LiveId" clId="{BD78CAD1-3ABF-4CB7-AF14-3BF4914FD84C}" dt="2022-10-12T14:20:26.132" v="27" actId="20577"/>
          <ac:spMkLst>
            <pc:docMk/>
            <pc:sldMk cId="623585708" sldId="267"/>
            <ac:spMk id="2" creationId="{8F3C6AA5-AD13-4EEF-8713-2E55BA569C7B}"/>
          </ac:spMkLst>
        </pc:spChg>
        <pc:spChg chg="mod">
          <ac:chgData name="Kal Rabb" userId="3edf06299a4717ec" providerId="LiveId" clId="{BD78CAD1-3ABF-4CB7-AF14-3BF4914FD84C}" dt="2022-10-12T14:23:24.906" v="596" actId="20577"/>
          <ac:spMkLst>
            <pc:docMk/>
            <pc:sldMk cId="623585708" sldId="267"/>
            <ac:spMk id="3" creationId="{A6C27357-3140-4368-BACD-EFE1A73FFF6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23AA74-5489-4B96-BAEE-96690C33A3F3}"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55144-A2D5-4C86-9E08-A3F7472BDEB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4617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23AA74-5489-4B96-BAEE-96690C33A3F3}"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55144-A2D5-4C86-9E08-A3F7472BDEB4}" type="slidenum">
              <a:rPr lang="en-US" smtClean="0"/>
              <a:t>‹#›</a:t>
            </a:fld>
            <a:endParaRPr lang="en-US"/>
          </a:p>
        </p:txBody>
      </p:sp>
    </p:spTree>
    <p:extLst>
      <p:ext uri="{BB962C8B-B14F-4D97-AF65-F5344CB8AC3E}">
        <p14:creationId xmlns:p14="http://schemas.microsoft.com/office/powerpoint/2010/main" val="927063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23AA74-5489-4B96-BAEE-96690C33A3F3}"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55144-A2D5-4C86-9E08-A3F7472BDEB4}" type="slidenum">
              <a:rPr lang="en-US" smtClean="0"/>
              <a:t>‹#›</a:t>
            </a:fld>
            <a:endParaRPr lang="en-US"/>
          </a:p>
        </p:txBody>
      </p:sp>
    </p:spTree>
    <p:extLst>
      <p:ext uri="{BB962C8B-B14F-4D97-AF65-F5344CB8AC3E}">
        <p14:creationId xmlns:p14="http://schemas.microsoft.com/office/powerpoint/2010/main" val="341501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23AA74-5489-4B96-BAEE-96690C33A3F3}"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55144-A2D5-4C86-9E08-A3F7472BDEB4}" type="slidenum">
              <a:rPr lang="en-US" smtClean="0"/>
              <a:t>‹#›</a:t>
            </a:fld>
            <a:endParaRPr lang="en-US"/>
          </a:p>
        </p:txBody>
      </p:sp>
    </p:spTree>
    <p:extLst>
      <p:ext uri="{BB962C8B-B14F-4D97-AF65-F5344CB8AC3E}">
        <p14:creationId xmlns:p14="http://schemas.microsoft.com/office/powerpoint/2010/main" val="1720164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23AA74-5489-4B96-BAEE-96690C33A3F3}"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55144-A2D5-4C86-9E08-A3F7472BDEB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337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23AA74-5489-4B96-BAEE-96690C33A3F3}"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55144-A2D5-4C86-9E08-A3F7472BDEB4}" type="slidenum">
              <a:rPr lang="en-US" smtClean="0"/>
              <a:t>‹#›</a:t>
            </a:fld>
            <a:endParaRPr lang="en-US"/>
          </a:p>
        </p:txBody>
      </p:sp>
    </p:spTree>
    <p:extLst>
      <p:ext uri="{BB962C8B-B14F-4D97-AF65-F5344CB8AC3E}">
        <p14:creationId xmlns:p14="http://schemas.microsoft.com/office/powerpoint/2010/main" val="3128828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23AA74-5489-4B96-BAEE-96690C33A3F3}" type="datetimeFigureOut">
              <a:rPr lang="en-US" smtClean="0"/>
              <a:t>3/30/2023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955144-A2D5-4C86-9E08-A3F7472BDEB4}" type="slidenum">
              <a:rPr lang="en-US" smtClean="0"/>
              <a:t>‹#›</a:t>
            </a:fld>
            <a:endParaRPr lang="en-US"/>
          </a:p>
        </p:txBody>
      </p:sp>
    </p:spTree>
    <p:extLst>
      <p:ext uri="{BB962C8B-B14F-4D97-AF65-F5344CB8AC3E}">
        <p14:creationId xmlns:p14="http://schemas.microsoft.com/office/powerpoint/2010/main" val="179900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23AA74-5489-4B96-BAEE-96690C33A3F3}" type="datetimeFigureOut">
              <a:rPr lang="en-US" smtClean="0"/>
              <a:t>3/30/2023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55144-A2D5-4C86-9E08-A3F7472BDEB4}" type="slidenum">
              <a:rPr lang="en-US" smtClean="0"/>
              <a:t>‹#›</a:t>
            </a:fld>
            <a:endParaRPr lang="en-US"/>
          </a:p>
        </p:txBody>
      </p:sp>
    </p:spTree>
    <p:extLst>
      <p:ext uri="{BB962C8B-B14F-4D97-AF65-F5344CB8AC3E}">
        <p14:creationId xmlns:p14="http://schemas.microsoft.com/office/powerpoint/2010/main" val="2045425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823AA74-5489-4B96-BAEE-96690C33A3F3}" type="datetimeFigureOut">
              <a:rPr lang="en-US" smtClean="0"/>
              <a:t>3/30/2023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E955144-A2D5-4C86-9E08-A3F7472BDEB4}" type="slidenum">
              <a:rPr lang="en-US" smtClean="0"/>
              <a:t>‹#›</a:t>
            </a:fld>
            <a:endParaRPr lang="en-US"/>
          </a:p>
        </p:txBody>
      </p:sp>
    </p:spTree>
    <p:extLst>
      <p:ext uri="{BB962C8B-B14F-4D97-AF65-F5344CB8AC3E}">
        <p14:creationId xmlns:p14="http://schemas.microsoft.com/office/powerpoint/2010/main" val="1875257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823AA74-5489-4B96-BAEE-96690C33A3F3}" type="datetimeFigureOut">
              <a:rPr lang="en-US" smtClean="0"/>
              <a:t>3/30/2023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E955144-A2D5-4C86-9E08-A3F7472BDEB4}" type="slidenum">
              <a:rPr lang="en-US" smtClean="0"/>
              <a:t>‹#›</a:t>
            </a:fld>
            <a:endParaRPr lang="en-US"/>
          </a:p>
        </p:txBody>
      </p:sp>
    </p:spTree>
    <p:extLst>
      <p:ext uri="{BB962C8B-B14F-4D97-AF65-F5344CB8AC3E}">
        <p14:creationId xmlns:p14="http://schemas.microsoft.com/office/powerpoint/2010/main" val="2678353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23AA74-5489-4B96-BAEE-96690C33A3F3}"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55144-A2D5-4C86-9E08-A3F7472BDEB4}" type="slidenum">
              <a:rPr lang="en-US" smtClean="0"/>
              <a:t>‹#›</a:t>
            </a:fld>
            <a:endParaRPr lang="en-US"/>
          </a:p>
        </p:txBody>
      </p:sp>
    </p:spTree>
    <p:extLst>
      <p:ext uri="{BB962C8B-B14F-4D97-AF65-F5344CB8AC3E}">
        <p14:creationId xmlns:p14="http://schemas.microsoft.com/office/powerpoint/2010/main" val="60867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823AA74-5489-4B96-BAEE-96690C33A3F3}" type="datetimeFigureOut">
              <a:rPr lang="en-US" smtClean="0"/>
              <a:t>3/30/2023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E955144-A2D5-4C86-9E08-A3F7472BDEB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99980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demo.guru99.com/employee/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30023-57A9-4CE2-AF11-AD784ED0D871}"/>
              </a:ext>
            </a:extLst>
          </p:cNvPr>
          <p:cNvSpPr>
            <a:spLocks noGrp="1"/>
          </p:cNvSpPr>
          <p:nvPr>
            <p:ph type="ctrTitle"/>
          </p:nvPr>
        </p:nvSpPr>
        <p:spPr/>
        <p:txBody>
          <a:bodyPr/>
          <a:lstStyle/>
          <a:p>
            <a:r>
              <a:rPr lang="en-US" dirty="0"/>
              <a:t>REST APIs</a:t>
            </a:r>
          </a:p>
        </p:txBody>
      </p:sp>
      <p:sp>
        <p:nvSpPr>
          <p:cNvPr id="3" name="Subtitle 2">
            <a:extLst>
              <a:ext uri="{FF2B5EF4-FFF2-40B4-BE49-F238E27FC236}">
                <a16:creationId xmlns:a16="http://schemas.microsoft.com/office/drawing/2014/main" id="{EBBC4EA3-38A4-452C-A500-BBF2D82F6585}"/>
              </a:ext>
            </a:extLst>
          </p:cNvPr>
          <p:cNvSpPr>
            <a:spLocks noGrp="1"/>
          </p:cNvSpPr>
          <p:nvPr>
            <p:ph type="subTitle" idx="1"/>
          </p:nvPr>
        </p:nvSpPr>
        <p:spPr/>
        <p:txBody>
          <a:bodyPr/>
          <a:lstStyle/>
          <a:p>
            <a:r>
              <a:rPr lang="en-US" dirty="0"/>
              <a:t>A practical guide</a:t>
            </a:r>
          </a:p>
        </p:txBody>
      </p:sp>
    </p:spTree>
    <p:extLst>
      <p:ext uri="{BB962C8B-B14F-4D97-AF65-F5344CB8AC3E}">
        <p14:creationId xmlns:p14="http://schemas.microsoft.com/office/powerpoint/2010/main" val="2294323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80197"/>
          </a:xfrm>
        </p:spPr>
        <p:txBody>
          <a:bodyPr/>
          <a:lstStyle/>
          <a:p>
            <a:r>
              <a:rPr lang="en-US" dirty="0"/>
              <a:t>The big difference … (pseudo code)</a:t>
            </a:r>
          </a:p>
        </p:txBody>
      </p:sp>
      <p:sp>
        <p:nvSpPr>
          <p:cNvPr id="6" name="Text Placeholder 5"/>
          <p:cNvSpPr>
            <a:spLocks noGrp="1"/>
          </p:cNvSpPr>
          <p:nvPr>
            <p:ph type="body" idx="1"/>
          </p:nvPr>
        </p:nvSpPr>
        <p:spPr>
          <a:xfrm>
            <a:off x="579120" y="1088285"/>
            <a:ext cx="4937760" cy="736282"/>
          </a:xfrm>
        </p:spPr>
        <p:txBody>
          <a:bodyPr/>
          <a:lstStyle/>
          <a:p>
            <a:r>
              <a:rPr lang="en-US" dirty="0"/>
              <a:t>BEFORE</a:t>
            </a:r>
          </a:p>
        </p:txBody>
      </p:sp>
      <p:sp>
        <p:nvSpPr>
          <p:cNvPr id="8" name="Text Placeholder 7"/>
          <p:cNvSpPr>
            <a:spLocks noGrp="1"/>
          </p:cNvSpPr>
          <p:nvPr>
            <p:ph type="body" sz="quarter" idx="3"/>
          </p:nvPr>
        </p:nvSpPr>
        <p:spPr>
          <a:xfrm>
            <a:off x="6126480" y="1066800"/>
            <a:ext cx="4937760" cy="736282"/>
          </a:xfrm>
        </p:spPr>
        <p:txBody>
          <a:bodyPr/>
          <a:lstStyle/>
          <a:p>
            <a:r>
              <a:rPr lang="en-US" dirty="0"/>
              <a:t>NOW</a:t>
            </a:r>
          </a:p>
        </p:txBody>
      </p:sp>
      <p:sp>
        <p:nvSpPr>
          <p:cNvPr id="10" name="TextBox 9"/>
          <p:cNvSpPr txBox="1"/>
          <p:nvPr/>
        </p:nvSpPr>
        <p:spPr>
          <a:xfrm>
            <a:off x="435684" y="4433222"/>
            <a:ext cx="4736950" cy="923330"/>
          </a:xfrm>
          <a:prstGeom prst="rect">
            <a:avLst/>
          </a:prstGeom>
          <a:noFill/>
        </p:spPr>
        <p:txBody>
          <a:bodyPr wrap="square" rtlCol="0">
            <a:spAutoFit/>
          </a:bodyPr>
          <a:lstStyle/>
          <a:p>
            <a:r>
              <a:rPr lang="en-US" dirty="0" err="1"/>
              <a:t>def</a:t>
            </a:r>
            <a:r>
              <a:rPr lang="en-US" dirty="0"/>
              <a:t> </a:t>
            </a:r>
            <a:r>
              <a:rPr lang="en-US" dirty="0" err="1"/>
              <a:t>get_users</a:t>
            </a:r>
            <a:r>
              <a:rPr lang="en-US" dirty="0"/>
              <a:t>():</a:t>
            </a:r>
          </a:p>
          <a:p>
            <a:r>
              <a:rPr lang="en-US" dirty="0"/>
              <a:t>  </a:t>
            </a:r>
          </a:p>
          <a:p>
            <a:r>
              <a:rPr lang="en-US" dirty="0"/>
              <a:t>  return </a:t>
            </a:r>
            <a:r>
              <a:rPr lang="en-US" dirty="0" err="1"/>
              <a:t>exec_get_al</a:t>
            </a:r>
            <a:r>
              <a:rPr lang="en-US" dirty="0"/>
              <a:t>(“SELECT * from users”)</a:t>
            </a:r>
          </a:p>
        </p:txBody>
      </p:sp>
      <p:sp>
        <p:nvSpPr>
          <p:cNvPr id="11" name="TextBox 10"/>
          <p:cNvSpPr txBox="1"/>
          <p:nvPr/>
        </p:nvSpPr>
        <p:spPr>
          <a:xfrm>
            <a:off x="525331" y="2909728"/>
            <a:ext cx="3854823" cy="1200329"/>
          </a:xfrm>
          <a:prstGeom prst="rect">
            <a:avLst/>
          </a:prstGeom>
          <a:noFill/>
        </p:spPr>
        <p:txBody>
          <a:bodyPr wrap="square" rtlCol="0">
            <a:spAutoFit/>
          </a:bodyPr>
          <a:lstStyle/>
          <a:p>
            <a:r>
              <a:rPr lang="en-US" dirty="0" err="1"/>
              <a:t>def</a:t>
            </a:r>
            <a:r>
              <a:rPr lang="en-US" dirty="0"/>
              <a:t> </a:t>
            </a:r>
            <a:r>
              <a:rPr lang="en-US" dirty="0" err="1"/>
              <a:t>test_check_users</a:t>
            </a:r>
            <a:r>
              <a:rPr lang="en-US" dirty="0"/>
              <a:t>():</a:t>
            </a:r>
          </a:p>
          <a:p>
            <a:r>
              <a:rPr lang="en-US" dirty="0"/>
              <a:t>  #See if there are 10 users</a:t>
            </a:r>
          </a:p>
          <a:p>
            <a:r>
              <a:rPr lang="en-US" dirty="0"/>
              <a:t>  users = </a:t>
            </a:r>
            <a:r>
              <a:rPr lang="en-US" dirty="0" err="1"/>
              <a:t>get_users</a:t>
            </a:r>
            <a:r>
              <a:rPr lang="en-US" dirty="0"/>
              <a:t>()</a:t>
            </a:r>
          </a:p>
          <a:p>
            <a:r>
              <a:rPr lang="en-US" dirty="0"/>
              <a:t>  </a:t>
            </a:r>
            <a:r>
              <a:rPr lang="en-US" dirty="0" err="1"/>
              <a:t>assertTrue</a:t>
            </a:r>
            <a:r>
              <a:rPr lang="en-US" dirty="0"/>
              <a:t>(</a:t>
            </a:r>
            <a:r>
              <a:rPr lang="en-US" dirty="0" err="1"/>
              <a:t>len</a:t>
            </a:r>
            <a:r>
              <a:rPr lang="en-US" dirty="0"/>
              <a:t>(users)==10)</a:t>
            </a:r>
          </a:p>
        </p:txBody>
      </p:sp>
      <p:sp>
        <p:nvSpPr>
          <p:cNvPr id="12" name="TextBox 11"/>
          <p:cNvSpPr txBox="1"/>
          <p:nvPr/>
        </p:nvSpPr>
        <p:spPr>
          <a:xfrm>
            <a:off x="5577841" y="5240067"/>
            <a:ext cx="6108552" cy="923330"/>
          </a:xfrm>
          <a:prstGeom prst="rect">
            <a:avLst/>
          </a:prstGeom>
          <a:ln>
            <a:solidFill>
              <a:schemeClr val="accent1"/>
            </a:solidFill>
          </a:ln>
        </p:spPr>
        <p:txBody>
          <a:bodyPr>
            <a:spAutoFit/>
          </a:bodyPr>
          <a:lstStyle>
            <a:defPPr>
              <a:defRPr lang="en-US"/>
            </a:defPPr>
            <a:lvl1pPr>
              <a:defRPr>
                <a:latin typeface="Consolas" panose="020B0609020204030204" pitchFamily="49" charset="0"/>
              </a:defRPr>
            </a:lvl1pPr>
          </a:lstStyle>
          <a:p>
            <a:r>
              <a:rPr lang="en-US" dirty="0" err="1"/>
              <a:t>def</a:t>
            </a:r>
            <a:r>
              <a:rPr lang="en-US" dirty="0"/>
              <a:t> </a:t>
            </a:r>
            <a:r>
              <a:rPr lang="en-US" dirty="0" err="1"/>
              <a:t>list_users</a:t>
            </a:r>
            <a:r>
              <a:rPr lang="en-US" dirty="0"/>
              <a:t>():</a:t>
            </a:r>
          </a:p>
          <a:p>
            <a:r>
              <a:rPr lang="en-US" dirty="0"/>
              <a:t>    return </a:t>
            </a:r>
            <a:r>
              <a:rPr lang="en-US" dirty="0" err="1"/>
              <a:t>exec_get_all</a:t>
            </a:r>
            <a:r>
              <a:rPr lang="en-US" dirty="0"/>
              <a:t>('SELECT id, foo FROM </a:t>
            </a:r>
            <a:r>
              <a:rPr lang="en-US" dirty="0" err="1"/>
              <a:t>example_table</a:t>
            </a:r>
            <a:r>
              <a:rPr lang="en-US" dirty="0"/>
              <a:t>')</a:t>
            </a:r>
          </a:p>
        </p:txBody>
      </p:sp>
      <p:sp>
        <p:nvSpPr>
          <p:cNvPr id="13" name="TextBox 12"/>
          <p:cNvSpPr txBox="1"/>
          <p:nvPr/>
        </p:nvSpPr>
        <p:spPr>
          <a:xfrm>
            <a:off x="5516880" y="1833992"/>
            <a:ext cx="6368530" cy="1477328"/>
          </a:xfrm>
          <a:prstGeom prst="rect">
            <a:avLst/>
          </a:prstGeom>
          <a:noFill/>
        </p:spPr>
        <p:txBody>
          <a:bodyPr wrap="square" rtlCol="0">
            <a:spAutoFit/>
          </a:bodyPr>
          <a:lstStyle/>
          <a:p>
            <a:r>
              <a:rPr lang="en-US" dirty="0" err="1"/>
              <a:t>def</a:t>
            </a:r>
            <a:r>
              <a:rPr lang="en-US" dirty="0"/>
              <a:t> </a:t>
            </a:r>
            <a:r>
              <a:rPr lang="en-US" dirty="0" err="1"/>
              <a:t>test_check_users</a:t>
            </a:r>
            <a:r>
              <a:rPr lang="en-US" dirty="0"/>
              <a:t>():</a:t>
            </a:r>
          </a:p>
          <a:p>
            <a:r>
              <a:rPr lang="en-US" dirty="0"/>
              <a:t>     #See if there are 10 users</a:t>
            </a:r>
          </a:p>
          <a:p>
            <a:r>
              <a:rPr lang="en-US" dirty="0"/>
              <a:t>         expected = 10</a:t>
            </a:r>
          </a:p>
          <a:p>
            <a:r>
              <a:rPr lang="en-US" dirty="0"/>
              <a:t>        actual = </a:t>
            </a:r>
            <a:r>
              <a:rPr lang="en-US" dirty="0" err="1"/>
              <a:t>get_rest_call</a:t>
            </a:r>
            <a:r>
              <a:rPr lang="en-US" dirty="0"/>
              <a:t>(self, 'http://localhost:5000/users')</a:t>
            </a:r>
          </a:p>
          <a:p>
            <a:r>
              <a:rPr lang="en-US" dirty="0"/>
              <a:t>        </a:t>
            </a:r>
            <a:r>
              <a:rPr lang="en-US" dirty="0" err="1"/>
              <a:t>self.assertTrue</a:t>
            </a:r>
            <a:r>
              <a:rPr lang="en-US" dirty="0"/>
              <a:t>(</a:t>
            </a:r>
            <a:r>
              <a:rPr lang="en-US" dirty="0" err="1"/>
              <a:t>len</a:t>
            </a:r>
            <a:r>
              <a:rPr lang="en-US" dirty="0"/>
              <a:t>(actual) == expected)</a:t>
            </a:r>
          </a:p>
        </p:txBody>
      </p:sp>
      <p:sp>
        <p:nvSpPr>
          <p:cNvPr id="14" name="Rectangle 13"/>
          <p:cNvSpPr/>
          <p:nvPr/>
        </p:nvSpPr>
        <p:spPr>
          <a:xfrm>
            <a:off x="5547360" y="3554049"/>
            <a:ext cx="6096000" cy="369332"/>
          </a:xfrm>
          <a:prstGeom prst="rect">
            <a:avLst/>
          </a:prstGeom>
          <a:ln>
            <a:solidFill>
              <a:schemeClr val="accent1"/>
            </a:solidFill>
          </a:ln>
        </p:spPr>
        <p:txBody>
          <a:bodyPr>
            <a:spAutoFit/>
          </a:bodyPr>
          <a:lstStyle/>
          <a:p>
            <a:r>
              <a:rPr lang="en-US" dirty="0" err="1">
                <a:latin typeface="Consolas" panose="020B0609020204030204" pitchFamily="49" charset="0"/>
              </a:rPr>
              <a:t>api.add_resource</a:t>
            </a:r>
            <a:r>
              <a:rPr lang="en-US" dirty="0">
                <a:latin typeface="Consolas" panose="020B0609020204030204" pitchFamily="49" charset="0"/>
              </a:rPr>
              <a:t>(Users, '/users') #In server.py </a:t>
            </a:r>
          </a:p>
        </p:txBody>
      </p:sp>
      <p:sp>
        <p:nvSpPr>
          <p:cNvPr id="15" name="Rectangle 14"/>
          <p:cNvSpPr/>
          <p:nvPr/>
        </p:nvSpPr>
        <p:spPr>
          <a:xfrm>
            <a:off x="5547360" y="4122821"/>
            <a:ext cx="6096000" cy="923330"/>
          </a:xfrm>
          <a:prstGeom prst="rect">
            <a:avLst/>
          </a:prstGeom>
          <a:ln>
            <a:solidFill>
              <a:schemeClr val="accent1"/>
            </a:solidFill>
          </a:ln>
        </p:spPr>
        <p:txBody>
          <a:bodyPr>
            <a:spAutoFit/>
          </a:bodyPr>
          <a:lstStyle/>
          <a:p>
            <a:r>
              <a:rPr lang="en-US" dirty="0">
                <a:latin typeface="Consolas" panose="020B0609020204030204" pitchFamily="49" charset="0"/>
              </a:rPr>
              <a:t>class Users(resource):</a:t>
            </a:r>
          </a:p>
          <a:p>
            <a:r>
              <a:rPr lang="en-US" dirty="0">
                <a:latin typeface="Consolas" panose="020B0609020204030204" pitchFamily="49" charset="0"/>
              </a:rPr>
              <a:t>    </a:t>
            </a:r>
            <a:r>
              <a:rPr lang="en-US" dirty="0" err="1">
                <a:latin typeface="Consolas" panose="020B0609020204030204" pitchFamily="49" charset="0"/>
              </a:rPr>
              <a:t>def</a:t>
            </a:r>
            <a:r>
              <a:rPr lang="en-US" dirty="0">
                <a:latin typeface="Consolas" panose="020B0609020204030204" pitchFamily="49" charset="0"/>
              </a:rPr>
              <a:t> get(self):</a:t>
            </a:r>
          </a:p>
          <a:p>
            <a:r>
              <a:rPr lang="en-US" dirty="0">
                <a:latin typeface="Consolas" panose="020B0609020204030204" pitchFamily="49" charset="0"/>
              </a:rPr>
              <a:t>        return </a:t>
            </a:r>
            <a:r>
              <a:rPr lang="en-US" dirty="0" err="1">
                <a:latin typeface="Consolas" panose="020B0609020204030204" pitchFamily="49" charset="0"/>
              </a:rPr>
              <a:t>dict</a:t>
            </a:r>
            <a:r>
              <a:rPr lang="en-US" dirty="0">
                <a:latin typeface="Consolas" panose="020B0609020204030204" pitchFamily="49" charset="0"/>
              </a:rPr>
              <a:t>(</a:t>
            </a:r>
            <a:r>
              <a:rPr lang="en-US" dirty="0" err="1">
                <a:latin typeface="Consolas" panose="020B0609020204030204" pitchFamily="49" charset="0"/>
              </a:rPr>
              <a:t>example.list_users</a:t>
            </a:r>
            <a:r>
              <a:rPr lang="en-US" dirty="0">
                <a:latin typeface="Consolas" panose="020B0609020204030204" pitchFamily="49" charset="0"/>
              </a:rPr>
              <a:t>())</a:t>
            </a:r>
          </a:p>
        </p:txBody>
      </p:sp>
      <p:cxnSp>
        <p:nvCxnSpPr>
          <p:cNvPr id="17" name="Straight Connector 16"/>
          <p:cNvCxnSpPr/>
          <p:nvPr/>
        </p:nvCxnSpPr>
        <p:spPr>
          <a:xfrm>
            <a:off x="5172634" y="3411280"/>
            <a:ext cx="6623128" cy="0"/>
          </a:xfrm>
          <a:prstGeom prst="line">
            <a:avLst/>
          </a:prstGeom>
          <a:ln w="101600" cmpd="tri"/>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p:nvPr/>
        </p:nvCxnSpPr>
        <p:spPr>
          <a:xfrm>
            <a:off x="8458201" y="3872946"/>
            <a:ext cx="173916" cy="560276"/>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Straight Arrow Connector 20"/>
          <p:cNvCxnSpPr/>
          <p:nvPr/>
        </p:nvCxnSpPr>
        <p:spPr>
          <a:xfrm>
            <a:off x="8269047" y="5048338"/>
            <a:ext cx="173916" cy="560276"/>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Elbow Connector 22"/>
          <p:cNvCxnSpPr/>
          <p:nvPr/>
        </p:nvCxnSpPr>
        <p:spPr>
          <a:xfrm rot="16200000" flipV="1">
            <a:off x="4060455" y="4137553"/>
            <a:ext cx="3132482" cy="676836"/>
          </a:xfrm>
          <a:prstGeom prst="bentConnector3">
            <a:avLst>
              <a:gd name="adj1" fmla="val -6092"/>
            </a:avLst>
          </a:prstGeom>
          <a:ln w="76200">
            <a:prstDash val="dash"/>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786308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C6AA5-AD13-4EEF-8713-2E55BA569C7B}"/>
              </a:ext>
            </a:extLst>
          </p:cNvPr>
          <p:cNvSpPr>
            <a:spLocks noGrp="1"/>
          </p:cNvSpPr>
          <p:nvPr>
            <p:ph type="title"/>
          </p:nvPr>
        </p:nvSpPr>
        <p:spPr/>
        <p:txBody>
          <a:bodyPr/>
          <a:lstStyle/>
          <a:p>
            <a:r>
              <a:rPr lang="en-US" dirty="0"/>
              <a:t>A few cautions</a:t>
            </a:r>
          </a:p>
        </p:txBody>
      </p:sp>
      <p:sp>
        <p:nvSpPr>
          <p:cNvPr id="3" name="Content Placeholder 2">
            <a:extLst>
              <a:ext uri="{FF2B5EF4-FFF2-40B4-BE49-F238E27FC236}">
                <a16:creationId xmlns:a16="http://schemas.microsoft.com/office/drawing/2014/main" id="{A6C27357-3140-4368-BACD-EFE1A73FFF67}"/>
              </a:ext>
            </a:extLst>
          </p:cNvPr>
          <p:cNvSpPr>
            <a:spLocks noGrp="1"/>
          </p:cNvSpPr>
          <p:nvPr>
            <p:ph idx="1"/>
          </p:nvPr>
        </p:nvSpPr>
        <p:spPr/>
        <p:txBody>
          <a:bodyPr>
            <a:normAutofit/>
          </a:bodyPr>
          <a:lstStyle/>
          <a:p>
            <a:r>
              <a:rPr lang="en-US" dirty="0"/>
              <a:t>There are some other ‘rules’ in using the various VERBS in HTTP/ RESTful APIs</a:t>
            </a:r>
          </a:p>
          <a:p>
            <a:r>
              <a:rPr lang="en-US" b="1" dirty="0"/>
              <a:t>POST</a:t>
            </a:r>
            <a:r>
              <a:rPr lang="en-US" dirty="0"/>
              <a:t> – Data is usually sent in the body of the message, along with any params in the URL/ Query string</a:t>
            </a:r>
          </a:p>
          <a:p>
            <a:r>
              <a:rPr lang="en-US" b="1" dirty="0"/>
              <a:t>GET</a:t>
            </a:r>
            <a:r>
              <a:rPr lang="en-US" dirty="0"/>
              <a:t> - There is generally NO data in the body of the message.  Only params in the URL/ Query string</a:t>
            </a:r>
          </a:p>
          <a:p>
            <a:r>
              <a:rPr lang="en-US" b="1" dirty="0"/>
              <a:t>PUT</a:t>
            </a:r>
            <a:r>
              <a:rPr lang="en-US" dirty="0"/>
              <a:t> - Similar to POST.  Data is usually sent in the body of the message, along with any params in the URL/ Query string </a:t>
            </a:r>
          </a:p>
          <a:p>
            <a:r>
              <a:rPr lang="en-US" b="1" dirty="0"/>
              <a:t>DELETE</a:t>
            </a:r>
            <a:r>
              <a:rPr lang="en-US" dirty="0"/>
              <a:t> - There is generally NO data in the body of the message.  Only params in the URL/ Query string</a:t>
            </a:r>
          </a:p>
          <a:p>
            <a:r>
              <a:rPr lang="en-US" dirty="0"/>
              <a:t>For GET/ POST, you can technically craft an HTTP payload with data in the body, but some servers may drop that content – best not to take </a:t>
            </a:r>
            <a:r>
              <a:rPr lang="en-US"/>
              <a:t>the risk!</a:t>
            </a:r>
            <a:endParaRPr lang="en-US" dirty="0"/>
          </a:p>
        </p:txBody>
      </p:sp>
    </p:spTree>
    <p:extLst>
      <p:ext uri="{BB962C8B-B14F-4D97-AF65-F5344CB8AC3E}">
        <p14:creationId xmlns:p14="http://schemas.microsoft.com/office/powerpoint/2010/main" val="623585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EBF04-DAF8-435B-99B6-9801F21D5F82}"/>
              </a:ext>
            </a:extLst>
          </p:cNvPr>
          <p:cNvSpPr>
            <a:spLocks noGrp="1"/>
          </p:cNvSpPr>
          <p:nvPr>
            <p:ph type="title"/>
          </p:nvPr>
        </p:nvSpPr>
        <p:spPr/>
        <p:txBody>
          <a:bodyPr/>
          <a:lstStyle/>
          <a:p>
            <a:r>
              <a:rPr lang="en-US" dirty="0"/>
              <a:t>Key Elements of REST APIs - 1</a:t>
            </a:r>
          </a:p>
        </p:txBody>
      </p:sp>
      <p:sp>
        <p:nvSpPr>
          <p:cNvPr id="3" name="Content Placeholder 2">
            <a:extLst>
              <a:ext uri="{FF2B5EF4-FFF2-40B4-BE49-F238E27FC236}">
                <a16:creationId xmlns:a16="http://schemas.microsoft.com/office/drawing/2014/main" id="{237B94D8-9E2F-48BE-91AD-762C22478BE3}"/>
              </a:ext>
            </a:extLst>
          </p:cNvPr>
          <p:cNvSpPr>
            <a:spLocks noGrp="1"/>
          </p:cNvSpPr>
          <p:nvPr>
            <p:ph idx="1"/>
          </p:nvPr>
        </p:nvSpPr>
        <p:spPr/>
        <p:txBody>
          <a:bodyPr>
            <a:noAutofit/>
          </a:bodyPr>
          <a:lstStyle/>
          <a:p>
            <a:endParaRPr lang="en-US" dirty="0"/>
          </a:p>
          <a:p>
            <a:pPr marL="0" indent="0">
              <a:buNone/>
            </a:pPr>
            <a:r>
              <a:rPr lang="en-US" sz="2800" dirty="0"/>
              <a:t>Resources</a:t>
            </a:r>
            <a:endParaRPr lang="en-US" dirty="0"/>
          </a:p>
          <a:p>
            <a:pPr>
              <a:buFont typeface="Wingdings" panose="05000000000000000000" pitchFamily="2" charset="2"/>
              <a:buChar char="Ø"/>
            </a:pPr>
            <a:r>
              <a:rPr lang="en-US" dirty="0"/>
              <a:t>The first key element is the resource itself. </a:t>
            </a:r>
          </a:p>
          <a:p>
            <a:pPr lvl="1">
              <a:buFont typeface="Wingdings" panose="05000000000000000000" pitchFamily="2" charset="2"/>
              <a:buChar char="Ø"/>
            </a:pPr>
            <a:r>
              <a:rPr lang="en-US" dirty="0"/>
              <a:t>Let assume that a web application on a server has records of several employees. </a:t>
            </a:r>
          </a:p>
          <a:p>
            <a:pPr lvl="1">
              <a:buFont typeface="Wingdings" panose="05000000000000000000" pitchFamily="2" charset="2"/>
              <a:buChar char="Ø"/>
            </a:pPr>
            <a:r>
              <a:rPr lang="en-US" dirty="0"/>
              <a:t>Let's assume the URL of the web application is http://demo.guru99.com. </a:t>
            </a:r>
          </a:p>
          <a:p>
            <a:pPr lvl="1">
              <a:buFont typeface="Wingdings" panose="05000000000000000000" pitchFamily="2" charset="2"/>
              <a:buChar char="Ø"/>
            </a:pPr>
            <a:r>
              <a:rPr lang="en-US" dirty="0"/>
              <a:t>Now in order to access an employee record resource via REST, one can issue the command </a:t>
            </a:r>
            <a:r>
              <a:rPr lang="en-US" dirty="0">
                <a:hlinkClick r:id="rId2"/>
              </a:rPr>
              <a:t>http://demo.guru99.com/employee/1</a:t>
            </a:r>
            <a:endParaRPr lang="en-US" dirty="0"/>
          </a:p>
          <a:p>
            <a:pPr lvl="2">
              <a:buFont typeface="Wingdings" panose="05000000000000000000" pitchFamily="2" charset="2"/>
              <a:buChar char="Ø"/>
            </a:pPr>
            <a:r>
              <a:rPr lang="en-US" dirty="0"/>
              <a:t> This command tells the web server to please provide the details of the employee whose employee number is 1.</a:t>
            </a:r>
          </a:p>
          <a:p>
            <a:endParaRPr lang="en-US" dirty="0"/>
          </a:p>
          <a:p>
            <a:r>
              <a:rPr lang="en-US" dirty="0"/>
              <a:t>Then … the remaining info sent to the resource: VERBS, HEADERS, BODY (and then responses)</a:t>
            </a:r>
          </a:p>
        </p:txBody>
      </p:sp>
    </p:spTree>
    <p:extLst>
      <p:ext uri="{BB962C8B-B14F-4D97-AF65-F5344CB8AC3E}">
        <p14:creationId xmlns:p14="http://schemas.microsoft.com/office/powerpoint/2010/main" val="199952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87539-06EF-4DAD-8096-B5E58BD1BC1C}"/>
              </a:ext>
            </a:extLst>
          </p:cNvPr>
          <p:cNvSpPr>
            <a:spLocks noGrp="1"/>
          </p:cNvSpPr>
          <p:nvPr>
            <p:ph type="title"/>
          </p:nvPr>
        </p:nvSpPr>
        <p:spPr/>
        <p:txBody>
          <a:bodyPr/>
          <a:lstStyle/>
          <a:p>
            <a:r>
              <a:rPr lang="en-US" dirty="0"/>
              <a:t>Key Elements - 2</a:t>
            </a:r>
          </a:p>
        </p:txBody>
      </p:sp>
      <p:sp>
        <p:nvSpPr>
          <p:cNvPr id="3" name="Content Placeholder 2">
            <a:extLst>
              <a:ext uri="{FF2B5EF4-FFF2-40B4-BE49-F238E27FC236}">
                <a16:creationId xmlns:a16="http://schemas.microsoft.com/office/drawing/2014/main" id="{E7F264FE-0572-4D70-A5F4-6F5CD113DFE8}"/>
              </a:ext>
            </a:extLst>
          </p:cNvPr>
          <p:cNvSpPr>
            <a:spLocks noGrp="1"/>
          </p:cNvSpPr>
          <p:nvPr>
            <p:ph idx="1"/>
          </p:nvPr>
        </p:nvSpPr>
        <p:spPr>
          <a:xfrm>
            <a:off x="295674" y="1737360"/>
            <a:ext cx="11896326" cy="4630587"/>
          </a:xfrm>
        </p:spPr>
        <p:txBody>
          <a:bodyPr>
            <a:normAutofit fontScale="92500"/>
          </a:bodyPr>
          <a:lstStyle/>
          <a:p>
            <a:r>
              <a:rPr lang="en-US" sz="1600" b="1" u="sng" dirty="0"/>
              <a:t>Request Verbs </a:t>
            </a:r>
          </a:p>
          <a:p>
            <a:pPr>
              <a:spcBef>
                <a:spcPts val="600"/>
              </a:spcBef>
            </a:pPr>
            <a:r>
              <a:rPr lang="en-US" sz="1600" dirty="0"/>
              <a:t>These describe what you want to do with the resource. A browser issues a GET verb to instruct the endpoint it wants to get data. However, there are many other verbs available including things like POST, PUT, and DELETE. So in the case of the example http://demo.guru99.com/employee/1 , the web browser is actually issuing a GET Verb because it wants to get the details of the employee record.</a:t>
            </a:r>
          </a:p>
          <a:p>
            <a:r>
              <a:rPr lang="en-US" sz="1600" b="1" u="sng" dirty="0"/>
              <a:t>Request Headers</a:t>
            </a:r>
          </a:p>
          <a:p>
            <a:pPr>
              <a:spcBef>
                <a:spcPts val="600"/>
              </a:spcBef>
            </a:pPr>
            <a:r>
              <a:rPr lang="en-US" sz="1600" dirty="0"/>
              <a:t>These are additional instructions sent with the request. These might define the type of response required or the authorization details.</a:t>
            </a:r>
          </a:p>
          <a:p>
            <a:r>
              <a:rPr lang="en-US" sz="1600" b="1" u="sng" dirty="0"/>
              <a:t>Request Body</a:t>
            </a:r>
          </a:p>
          <a:p>
            <a:pPr>
              <a:spcBef>
                <a:spcPts val="600"/>
              </a:spcBef>
            </a:pPr>
            <a:r>
              <a:rPr lang="en-US" sz="1600" dirty="0"/>
              <a:t>Data is sent with the request. Data is normally sent in the request when a POST request is made to the REST web service. In a POST call, the client actually tells the web service that it wants to add a resource to the server. Hence, the request body would have the details of the resource which is required to be added to the server.</a:t>
            </a:r>
          </a:p>
          <a:p>
            <a:r>
              <a:rPr lang="en-US" sz="1600" b="1" u="sng" dirty="0"/>
              <a:t>Response Body</a:t>
            </a:r>
          </a:p>
          <a:p>
            <a:pPr>
              <a:spcBef>
                <a:spcPts val="600"/>
              </a:spcBef>
            </a:pPr>
            <a:r>
              <a:rPr lang="en-US" sz="1600" dirty="0"/>
              <a:t>This is the main body of the response. So in our example, if we were to query the web server via the request http://demo.guru99.com/employee/1 , the web server might return an XML document with all the details of the employee in the Response Body.</a:t>
            </a:r>
          </a:p>
          <a:p>
            <a:r>
              <a:rPr lang="en-US" sz="1600" b="1" u="sng" dirty="0"/>
              <a:t>Response Status codes</a:t>
            </a:r>
          </a:p>
          <a:p>
            <a:pPr>
              <a:spcBef>
                <a:spcPts val="600"/>
              </a:spcBef>
            </a:pPr>
            <a:r>
              <a:rPr lang="en-US" sz="1600" dirty="0"/>
              <a:t>These codes are the general codes which are returned along with the response from the web server. An example is the code 200 which is normally returned if there is no error when returning a response to the client.</a:t>
            </a:r>
          </a:p>
        </p:txBody>
      </p:sp>
    </p:spTree>
    <p:extLst>
      <p:ext uri="{BB962C8B-B14F-4D97-AF65-F5344CB8AC3E}">
        <p14:creationId xmlns:p14="http://schemas.microsoft.com/office/powerpoint/2010/main" val="4127855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231D-3A51-4EF7-944E-D7D1CD62C013}"/>
              </a:ext>
            </a:extLst>
          </p:cNvPr>
          <p:cNvSpPr>
            <a:spLocks noGrp="1"/>
          </p:cNvSpPr>
          <p:nvPr>
            <p:ph type="title"/>
          </p:nvPr>
        </p:nvSpPr>
        <p:spPr/>
        <p:txBody>
          <a:bodyPr/>
          <a:lstStyle/>
          <a:p>
            <a:r>
              <a:rPr lang="en-US" dirty="0"/>
              <a:t>Key Elements - 3</a:t>
            </a:r>
          </a:p>
        </p:txBody>
      </p:sp>
      <p:sp>
        <p:nvSpPr>
          <p:cNvPr id="3" name="Content Placeholder 2">
            <a:extLst>
              <a:ext uri="{FF2B5EF4-FFF2-40B4-BE49-F238E27FC236}">
                <a16:creationId xmlns:a16="http://schemas.microsoft.com/office/drawing/2014/main" id="{5AB0A788-EC8F-479E-B481-3C4BFAAA848C}"/>
              </a:ext>
            </a:extLst>
          </p:cNvPr>
          <p:cNvSpPr>
            <a:spLocks noGrp="1"/>
          </p:cNvSpPr>
          <p:nvPr>
            <p:ph idx="1"/>
          </p:nvPr>
        </p:nvSpPr>
        <p:spPr>
          <a:xfrm>
            <a:off x="1097280" y="1737361"/>
            <a:ext cx="10058400" cy="4452424"/>
          </a:xfrm>
        </p:spPr>
        <p:txBody>
          <a:bodyPr>
            <a:normAutofit fontScale="92500" lnSpcReduction="10000"/>
          </a:bodyPr>
          <a:lstStyle/>
          <a:p>
            <a:r>
              <a:rPr lang="en-US" b="1" dirty="0"/>
              <a:t>RESTful Methods</a:t>
            </a:r>
          </a:p>
          <a:p>
            <a:r>
              <a:rPr lang="en-US" dirty="0"/>
              <a:t>The below list shows the verbs (POST, GET, PUT, and DELETE) and an example of what they would mean.</a:t>
            </a:r>
          </a:p>
          <a:p>
            <a:pPr>
              <a:lnSpc>
                <a:spcPct val="120000"/>
              </a:lnSpc>
            </a:pPr>
            <a:r>
              <a:rPr lang="en-US" dirty="0"/>
              <a:t>Let's assume that we have a RESTful web service is defined at the location. http://demo.guru99.com/employee . When the client makes any request to this web service, it can specify any of the normal HTTP verbs of GET, POST, DELETE and PUT. </a:t>
            </a:r>
          </a:p>
          <a:p>
            <a:pPr>
              <a:lnSpc>
                <a:spcPct val="120000"/>
              </a:lnSpc>
            </a:pPr>
            <a:r>
              <a:rPr lang="en-US" dirty="0"/>
              <a:t>Below is what would happen If the respective verbs were sent by the client:</a:t>
            </a:r>
          </a:p>
          <a:p>
            <a:r>
              <a:rPr lang="en-US" dirty="0"/>
              <a:t>POST – This would be used to create a new employee using the RESTful web service</a:t>
            </a:r>
          </a:p>
          <a:p>
            <a:r>
              <a:rPr lang="en-US" dirty="0"/>
              <a:t>GET - This would be used to get a list of all employee using the RESTful web service</a:t>
            </a:r>
          </a:p>
          <a:p>
            <a:r>
              <a:rPr lang="en-US" dirty="0"/>
              <a:t>PUT - This would be used to update all employee using the RESTful web service</a:t>
            </a:r>
          </a:p>
          <a:p>
            <a:r>
              <a:rPr lang="en-US" dirty="0"/>
              <a:t>DELETE - This would be used to delete all employee using the RESTful web service</a:t>
            </a:r>
          </a:p>
          <a:p>
            <a:endParaRPr lang="en-US" dirty="0"/>
          </a:p>
        </p:txBody>
      </p:sp>
    </p:spTree>
    <p:extLst>
      <p:ext uri="{BB962C8B-B14F-4D97-AF65-F5344CB8AC3E}">
        <p14:creationId xmlns:p14="http://schemas.microsoft.com/office/powerpoint/2010/main" val="3432668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C6AA5-AD13-4EEF-8713-2E55BA569C7B}"/>
              </a:ext>
            </a:extLst>
          </p:cNvPr>
          <p:cNvSpPr>
            <a:spLocks noGrp="1"/>
          </p:cNvSpPr>
          <p:nvPr>
            <p:ph type="title"/>
          </p:nvPr>
        </p:nvSpPr>
        <p:spPr/>
        <p:txBody>
          <a:bodyPr/>
          <a:lstStyle/>
          <a:p>
            <a:r>
              <a:rPr lang="en-US" dirty="0"/>
              <a:t>An example</a:t>
            </a:r>
          </a:p>
        </p:txBody>
      </p:sp>
      <p:sp>
        <p:nvSpPr>
          <p:cNvPr id="3" name="Content Placeholder 2">
            <a:extLst>
              <a:ext uri="{FF2B5EF4-FFF2-40B4-BE49-F238E27FC236}">
                <a16:creationId xmlns:a16="http://schemas.microsoft.com/office/drawing/2014/main" id="{A6C27357-3140-4368-BACD-EFE1A73FFF67}"/>
              </a:ext>
            </a:extLst>
          </p:cNvPr>
          <p:cNvSpPr>
            <a:spLocks noGrp="1"/>
          </p:cNvSpPr>
          <p:nvPr>
            <p:ph idx="1"/>
          </p:nvPr>
        </p:nvSpPr>
        <p:spPr/>
        <p:txBody>
          <a:bodyPr>
            <a:normAutofit/>
          </a:bodyPr>
          <a:lstStyle/>
          <a:p>
            <a:r>
              <a:rPr lang="en-US" dirty="0"/>
              <a:t>Let's take a look from a perspective of just a single record. Let's say there was an employee record with the employee number of 1, and we want to get their info.</a:t>
            </a:r>
          </a:p>
          <a:p>
            <a:r>
              <a:rPr lang="en-US" dirty="0"/>
              <a:t>The following actions would have their respective meanings.</a:t>
            </a:r>
          </a:p>
          <a:p>
            <a:r>
              <a:rPr lang="en-US" b="1" dirty="0"/>
              <a:t>POST</a:t>
            </a:r>
            <a:r>
              <a:rPr lang="en-US" dirty="0"/>
              <a:t> – This would </a:t>
            </a:r>
            <a:r>
              <a:rPr lang="en-US" b="1" u="sng" dirty="0"/>
              <a:t>not</a:t>
            </a:r>
            <a:r>
              <a:rPr lang="en-US" dirty="0"/>
              <a:t> be applicable since we are fetching data of employee 1 which is already created.</a:t>
            </a:r>
          </a:p>
          <a:p>
            <a:r>
              <a:rPr lang="en-US" b="1" dirty="0"/>
              <a:t>GET</a:t>
            </a:r>
            <a:r>
              <a:rPr lang="en-US" dirty="0"/>
              <a:t> - This would be used to get the details of the employee with Employee no. as 1 using the RESTful web service</a:t>
            </a:r>
          </a:p>
          <a:p>
            <a:r>
              <a:rPr lang="en-US" b="1" dirty="0"/>
              <a:t>PUT</a:t>
            </a:r>
            <a:r>
              <a:rPr lang="en-US" dirty="0"/>
              <a:t> - This would be used to update the details of the employee with Employee no. as 1 using the RESTful web service</a:t>
            </a:r>
          </a:p>
          <a:p>
            <a:r>
              <a:rPr lang="en-US" b="1" dirty="0"/>
              <a:t>DELETE</a:t>
            </a:r>
            <a:r>
              <a:rPr lang="en-US" dirty="0"/>
              <a:t> - This is used to delete the details of the employee with Employee no. as 1</a:t>
            </a:r>
          </a:p>
          <a:p>
            <a:endParaRPr lang="en-US" dirty="0"/>
          </a:p>
        </p:txBody>
      </p:sp>
    </p:spTree>
    <p:extLst>
      <p:ext uri="{BB962C8B-B14F-4D97-AF65-F5344CB8AC3E}">
        <p14:creationId xmlns:p14="http://schemas.microsoft.com/office/powerpoint/2010/main" val="84918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43612-81B9-4DDC-9066-C5E4E953ABD7}"/>
              </a:ext>
            </a:extLst>
          </p:cNvPr>
          <p:cNvSpPr>
            <a:spLocks noGrp="1"/>
          </p:cNvSpPr>
          <p:nvPr>
            <p:ph type="title"/>
          </p:nvPr>
        </p:nvSpPr>
        <p:spPr/>
        <p:txBody>
          <a:bodyPr/>
          <a:lstStyle/>
          <a:p>
            <a:r>
              <a:rPr lang="en-US" dirty="0"/>
              <a:t>Why REST?</a:t>
            </a:r>
          </a:p>
        </p:txBody>
      </p:sp>
      <p:sp>
        <p:nvSpPr>
          <p:cNvPr id="4" name="Text Placeholder 3">
            <a:extLst>
              <a:ext uri="{FF2B5EF4-FFF2-40B4-BE49-F238E27FC236}">
                <a16:creationId xmlns:a16="http://schemas.microsoft.com/office/drawing/2014/main" id="{F2D2EEC0-F338-49FE-8F3E-27431495174D}"/>
              </a:ext>
            </a:extLst>
          </p:cNvPr>
          <p:cNvSpPr>
            <a:spLocks noGrp="1"/>
          </p:cNvSpPr>
          <p:nvPr>
            <p:ph type="body" idx="1"/>
          </p:nvPr>
        </p:nvSpPr>
        <p:spPr/>
        <p:txBody>
          <a:bodyPr/>
          <a:lstStyle/>
          <a:p>
            <a:r>
              <a:rPr lang="en-US" dirty="0"/>
              <a:t>Advantages</a:t>
            </a:r>
          </a:p>
        </p:txBody>
      </p:sp>
      <p:sp>
        <p:nvSpPr>
          <p:cNvPr id="3" name="Content Placeholder 2">
            <a:extLst>
              <a:ext uri="{FF2B5EF4-FFF2-40B4-BE49-F238E27FC236}">
                <a16:creationId xmlns:a16="http://schemas.microsoft.com/office/drawing/2014/main" id="{71A28458-7775-42AE-BC35-A07B9624FAAF}"/>
              </a:ext>
            </a:extLst>
          </p:cNvPr>
          <p:cNvSpPr>
            <a:spLocks noGrp="1"/>
          </p:cNvSpPr>
          <p:nvPr>
            <p:ph sz="half" idx="2"/>
          </p:nvPr>
        </p:nvSpPr>
        <p:spPr/>
        <p:txBody>
          <a:bodyPr>
            <a:normAutofit fontScale="85000" lnSpcReduction="20000"/>
          </a:bodyPr>
          <a:lstStyle/>
          <a:p>
            <a:pPr marL="400050" indent="-227013">
              <a:buNone/>
            </a:pPr>
            <a:r>
              <a:rPr lang="en-US" dirty="0"/>
              <a:t>Standardization</a:t>
            </a:r>
          </a:p>
          <a:p>
            <a:pPr marL="400050" indent="-227013">
              <a:buFont typeface="Arial" panose="020B0604020202020204" pitchFamily="34" charset="0"/>
              <a:buChar char="•"/>
            </a:pPr>
            <a:r>
              <a:rPr lang="en-US" dirty="0"/>
              <a:t>Sort of … it’s a loosely defined standard.  No strict rules for syntax or </a:t>
            </a:r>
            <a:r>
              <a:rPr lang="en-US" dirty="0" err="1"/>
              <a:t>behaviour</a:t>
            </a:r>
            <a:r>
              <a:rPr lang="en-US" dirty="0"/>
              <a:t>.  More guidelines</a:t>
            </a:r>
          </a:p>
          <a:p>
            <a:pPr marL="173037" indent="0">
              <a:buNone/>
            </a:pPr>
            <a:r>
              <a:rPr lang="en-US" dirty="0"/>
              <a:t>Simple interface representation</a:t>
            </a:r>
          </a:p>
          <a:p>
            <a:pPr marL="400050" indent="-227013">
              <a:buFont typeface="Arial" panose="020B0604020202020204" pitchFamily="34" charset="0"/>
              <a:buChar char="•"/>
            </a:pPr>
            <a:r>
              <a:rPr lang="en-US" dirty="0"/>
              <a:t>As long as you can encode the data (usually json), you have your interface</a:t>
            </a:r>
          </a:p>
          <a:p>
            <a:pPr marL="173037" indent="0">
              <a:buNone/>
            </a:pPr>
            <a:r>
              <a:rPr lang="en-US" dirty="0"/>
              <a:t>Readable</a:t>
            </a:r>
          </a:p>
          <a:p>
            <a:pPr marL="400050" indent="-227013">
              <a:buFont typeface="Arial" panose="020B0604020202020204" pitchFamily="34" charset="0"/>
              <a:buChar char="•"/>
            </a:pPr>
            <a:r>
              <a:rPr lang="en-US" dirty="0"/>
              <a:t>Again, json</a:t>
            </a:r>
          </a:p>
          <a:p>
            <a:pPr marL="173037" indent="0">
              <a:buNone/>
            </a:pPr>
            <a:r>
              <a:rPr lang="en-US" dirty="0"/>
              <a:t>Easy to CREATE APIs</a:t>
            </a:r>
          </a:p>
          <a:p>
            <a:pPr marL="400050" indent="-227013">
              <a:buFont typeface="Arial" panose="020B0604020202020204" pitchFamily="34" charset="0"/>
              <a:buChar char="•"/>
            </a:pPr>
            <a:r>
              <a:rPr lang="en-US" dirty="0"/>
              <a:t>Human readable, no special tools (unlike SOAP)</a:t>
            </a:r>
          </a:p>
        </p:txBody>
      </p:sp>
      <p:sp>
        <p:nvSpPr>
          <p:cNvPr id="5" name="Text Placeholder 4">
            <a:extLst>
              <a:ext uri="{FF2B5EF4-FFF2-40B4-BE49-F238E27FC236}">
                <a16:creationId xmlns:a16="http://schemas.microsoft.com/office/drawing/2014/main" id="{FBAC64F5-DF26-491B-B13B-AE2E062CDAF0}"/>
              </a:ext>
            </a:extLst>
          </p:cNvPr>
          <p:cNvSpPr>
            <a:spLocks noGrp="1"/>
          </p:cNvSpPr>
          <p:nvPr>
            <p:ph type="body" sz="quarter" idx="3"/>
          </p:nvPr>
        </p:nvSpPr>
        <p:spPr/>
        <p:txBody>
          <a:bodyPr/>
          <a:lstStyle/>
          <a:p>
            <a:r>
              <a:rPr lang="en-US" dirty="0"/>
              <a:t>Disadvantages</a:t>
            </a:r>
          </a:p>
        </p:txBody>
      </p:sp>
      <p:sp>
        <p:nvSpPr>
          <p:cNvPr id="6" name="Content Placeholder 5">
            <a:extLst>
              <a:ext uri="{FF2B5EF4-FFF2-40B4-BE49-F238E27FC236}">
                <a16:creationId xmlns:a16="http://schemas.microsoft.com/office/drawing/2014/main" id="{AC81E887-1E67-4F72-A870-440D8BD5904A}"/>
              </a:ext>
            </a:extLst>
          </p:cNvPr>
          <p:cNvSpPr>
            <a:spLocks noGrp="1"/>
          </p:cNvSpPr>
          <p:nvPr>
            <p:ph sz="quarter" idx="4"/>
          </p:nvPr>
        </p:nvSpPr>
        <p:spPr/>
        <p:txBody>
          <a:bodyPr>
            <a:normAutofit/>
          </a:bodyPr>
          <a:lstStyle/>
          <a:p>
            <a:pPr marL="0" indent="0">
              <a:buNone/>
            </a:pPr>
            <a:r>
              <a:rPr lang="en-US" dirty="0"/>
              <a:t>Loose syntax and semantics</a:t>
            </a:r>
          </a:p>
          <a:p>
            <a:pPr marL="400050" indent="-227013">
              <a:buFont typeface="Arial" panose="020B0604020202020204" pitchFamily="34" charset="0"/>
              <a:buChar char="•"/>
            </a:pPr>
            <a:r>
              <a:rPr lang="en-US" dirty="0"/>
              <a:t>Interface basically enforced in code</a:t>
            </a:r>
          </a:p>
          <a:p>
            <a:pPr marL="173037" indent="0">
              <a:buNone/>
            </a:pPr>
            <a:r>
              <a:rPr lang="en-US" dirty="0"/>
              <a:t>Often, a RESTful implementation is not (RESTful)</a:t>
            </a:r>
          </a:p>
          <a:p>
            <a:pPr marL="400050" indent="-227013">
              <a:buFont typeface="Arial" panose="020B0604020202020204" pitchFamily="34" charset="0"/>
              <a:buChar char="•"/>
            </a:pPr>
            <a:r>
              <a:rPr lang="en-US" dirty="0"/>
              <a:t>There’s no real way to enforce the principles</a:t>
            </a:r>
          </a:p>
          <a:p>
            <a:pPr marL="400050" indent="-227013">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D217AEF1-2644-4CA9-A412-DB389A76A5B9}"/>
              </a:ext>
            </a:extLst>
          </p:cNvPr>
          <p:cNvSpPr txBox="1"/>
          <p:nvPr/>
        </p:nvSpPr>
        <p:spPr>
          <a:xfrm>
            <a:off x="702843" y="5838092"/>
            <a:ext cx="10664393" cy="369332"/>
          </a:xfrm>
          <a:prstGeom prst="rect">
            <a:avLst/>
          </a:prstGeom>
          <a:noFill/>
        </p:spPr>
        <p:txBody>
          <a:bodyPr wrap="square" rtlCol="0">
            <a:spAutoFit/>
          </a:bodyPr>
          <a:lstStyle/>
          <a:p>
            <a:r>
              <a:rPr lang="en-US" dirty="0"/>
              <a:t>REST, to a large degree, owes it’s growth to adoption by google, </a:t>
            </a:r>
            <a:r>
              <a:rPr lang="en-US" dirty="0" err="1"/>
              <a:t>facebook</a:t>
            </a:r>
            <a:r>
              <a:rPr lang="en-US" dirty="0"/>
              <a:t>, twitter … and it’s simplicity</a:t>
            </a:r>
          </a:p>
        </p:txBody>
      </p:sp>
    </p:spTree>
    <p:extLst>
      <p:ext uri="{BB962C8B-B14F-4D97-AF65-F5344CB8AC3E}">
        <p14:creationId xmlns:p14="http://schemas.microsoft.com/office/powerpoint/2010/main" val="1099119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0B15F31-E8D1-4BC4-9FB0-D9F912FC61A3}"/>
              </a:ext>
            </a:extLst>
          </p:cNvPr>
          <p:cNvSpPr>
            <a:spLocks noGrp="1"/>
          </p:cNvSpPr>
          <p:nvPr>
            <p:ph type="title"/>
          </p:nvPr>
        </p:nvSpPr>
        <p:spPr/>
        <p:txBody>
          <a:bodyPr/>
          <a:lstStyle/>
          <a:p>
            <a:r>
              <a:rPr lang="en-US" dirty="0"/>
              <a:t>How it looks on the </a:t>
            </a:r>
            <a:br>
              <a:rPr lang="en-US" dirty="0"/>
            </a:br>
            <a:r>
              <a:rPr lang="en-US"/>
              <a:t>Network …</a:t>
            </a:r>
            <a:endParaRPr lang="en-US" dirty="0"/>
          </a:p>
        </p:txBody>
      </p:sp>
      <p:sp>
        <p:nvSpPr>
          <p:cNvPr id="8" name="Content Placeholder 7">
            <a:extLst>
              <a:ext uri="{FF2B5EF4-FFF2-40B4-BE49-F238E27FC236}">
                <a16:creationId xmlns:a16="http://schemas.microsoft.com/office/drawing/2014/main" id="{D036EA0B-A347-419B-BAC3-7A47D25CE746}"/>
              </a:ext>
            </a:extLst>
          </p:cNvPr>
          <p:cNvSpPr>
            <a:spLocks noGrp="1"/>
          </p:cNvSpPr>
          <p:nvPr>
            <p:ph sz="half" idx="1"/>
          </p:nvPr>
        </p:nvSpPr>
        <p:spPr>
          <a:xfrm>
            <a:off x="432852" y="1845734"/>
            <a:ext cx="5602187" cy="4023360"/>
          </a:xfrm>
        </p:spPr>
        <p:style>
          <a:lnRef idx="1">
            <a:schemeClr val="accent1"/>
          </a:lnRef>
          <a:fillRef idx="2">
            <a:schemeClr val="accent1"/>
          </a:fillRef>
          <a:effectRef idx="1">
            <a:schemeClr val="accent1"/>
          </a:effectRef>
          <a:fontRef idx="minor">
            <a:schemeClr val="dk1"/>
          </a:fontRef>
        </p:style>
        <p:txBody>
          <a:bodyPr>
            <a:noAutofit/>
          </a:bodyPr>
          <a:lstStyle/>
          <a:p>
            <a:pPr>
              <a:spcBef>
                <a:spcPts val="0"/>
              </a:spcBef>
            </a:pPr>
            <a:r>
              <a:rPr lang="en-US" sz="1600" b="1" dirty="0"/>
              <a:t>GET /</a:t>
            </a:r>
            <a:r>
              <a:rPr lang="en-US" sz="1600" b="1" dirty="0" err="1"/>
              <a:t>api</a:t>
            </a:r>
            <a:r>
              <a:rPr lang="en-US" sz="1600" b="1" dirty="0"/>
              <a:t>/v1/employee/1 HTTP/1.1</a:t>
            </a:r>
          </a:p>
          <a:p>
            <a:pPr>
              <a:spcBef>
                <a:spcPts val="0"/>
              </a:spcBef>
            </a:pPr>
            <a:r>
              <a:rPr lang="en-US" sz="1600" dirty="0"/>
              <a:t>Host: dummy.restapiexample.com</a:t>
            </a:r>
          </a:p>
          <a:p>
            <a:pPr>
              <a:spcBef>
                <a:spcPts val="0"/>
              </a:spcBef>
            </a:pPr>
            <a:r>
              <a:rPr lang="en-US" sz="1600" dirty="0"/>
              <a:t>Connection: keep-alive</a:t>
            </a:r>
          </a:p>
          <a:p>
            <a:pPr>
              <a:spcBef>
                <a:spcPts val="0"/>
              </a:spcBef>
            </a:pPr>
            <a:r>
              <a:rPr lang="en-US" sz="1600" dirty="0"/>
              <a:t>Upgrade-Insecure-Requests: 1</a:t>
            </a:r>
          </a:p>
          <a:p>
            <a:pPr>
              <a:spcBef>
                <a:spcPts val="0"/>
              </a:spcBef>
            </a:pPr>
            <a:r>
              <a:rPr lang="en-US" sz="1600" dirty="0"/>
              <a:t>DNT: 1</a:t>
            </a:r>
          </a:p>
          <a:p>
            <a:pPr>
              <a:spcBef>
                <a:spcPts val="0"/>
              </a:spcBef>
            </a:pPr>
            <a:r>
              <a:rPr lang="en-US" sz="1600" dirty="0"/>
              <a:t>User-Agent: Mozilla/5.0 (Windows NT 10.0; Win64; x64) </a:t>
            </a:r>
            <a:r>
              <a:rPr lang="en-US" sz="1600" dirty="0" err="1"/>
              <a:t>AppleWebKit</a:t>
            </a:r>
            <a:r>
              <a:rPr lang="en-US" sz="1600" dirty="0"/>
              <a:t>/537.36 (KHTML, like Gecko) Chrome/83.0.4103.116 Safari/537.36 </a:t>
            </a:r>
            <a:r>
              <a:rPr lang="en-US" sz="1600" dirty="0" err="1"/>
              <a:t>Edg</a:t>
            </a:r>
            <a:r>
              <a:rPr lang="en-US" sz="1600" dirty="0"/>
              <a:t>/83.0.478.58</a:t>
            </a:r>
          </a:p>
          <a:p>
            <a:pPr>
              <a:spcBef>
                <a:spcPts val="0"/>
              </a:spcBef>
            </a:pPr>
            <a:r>
              <a:rPr lang="en-US" sz="1600" dirty="0"/>
              <a:t>Accept: text/</a:t>
            </a:r>
            <a:r>
              <a:rPr lang="en-US" sz="1600" dirty="0" err="1"/>
              <a:t>html,application</a:t>
            </a:r>
            <a:r>
              <a:rPr lang="en-US" sz="1600" dirty="0"/>
              <a:t>/</a:t>
            </a:r>
            <a:r>
              <a:rPr lang="en-US" sz="1600" dirty="0" err="1"/>
              <a:t>xhtml+xml,application</a:t>
            </a:r>
            <a:r>
              <a:rPr lang="en-US" sz="1600" dirty="0"/>
              <a:t>/</a:t>
            </a:r>
            <a:r>
              <a:rPr lang="en-US" sz="1600" dirty="0" err="1"/>
              <a:t>xml;q</a:t>
            </a:r>
            <a:r>
              <a:rPr lang="en-US" sz="1600" dirty="0"/>
              <a:t>=0.9,image/</a:t>
            </a:r>
            <a:r>
              <a:rPr lang="en-US" sz="1600" dirty="0" err="1"/>
              <a:t>webp,image</a:t>
            </a:r>
            <a:r>
              <a:rPr lang="en-US" sz="1600" dirty="0"/>
              <a:t>/</a:t>
            </a:r>
            <a:r>
              <a:rPr lang="en-US" sz="1600" dirty="0" err="1"/>
              <a:t>apng</a:t>
            </a:r>
            <a:r>
              <a:rPr lang="en-US" sz="1600" dirty="0"/>
              <a:t>,*/*;q=0.8,application/</a:t>
            </a:r>
            <a:r>
              <a:rPr lang="en-US" sz="1600" dirty="0" err="1"/>
              <a:t>signed-exchange;v</a:t>
            </a:r>
            <a:r>
              <a:rPr lang="en-US" sz="1600" dirty="0"/>
              <a:t>=b3;q=0.9</a:t>
            </a:r>
          </a:p>
          <a:p>
            <a:pPr>
              <a:spcBef>
                <a:spcPts val="0"/>
              </a:spcBef>
            </a:pPr>
            <a:r>
              <a:rPr lang="en-US" sz="1600" dirty="0" err="1"/>
              <a:t>Referer</a:t>
            </a:r>
            <a:r>
              <a:rPr lang="en-US" sz="1600" dirty="0"/>
              <a:t>: http://dummy.restapiexample.com/</a:t>
            </a:r>
          </a:p>
          <a:p>
            <a:pPr>
              <a:spcBef>
                <a:spcPts val="0"/>
              </a:spcBef>
            </a:pPr>
            <a:r>
              <a:rPr lang="en-US" sz="1600" dirty="0"/>
              <a:t>Accept-Encoding: </a:t>
            </a:r>
            <a:r>
              <a:rPr lang="en-US" sz="1600" dirty="0" err="1"/>
              <a:t>gzip</a:t>
            </a:r>
            <a:r>
              <a:rPr lang="en-US" sz="1600" dirty="0"/>
              <a:t>, deflate</a:t>
            </a:r>
          </a:p>
          <a:p>
            <a:pPr>
              <a:spcBef>
                <a:spcPts val="0"/>
              </a:spcBef>
            </a:pPr>
            <a:r>
              <a:rPr lang="en-US" sz="1600" dirty="0"/>
              <a:t>Accept-Language: </a:t>
            </a:r>
            <a:r>
              <a:rPr lang="en-US" sz="1600" dirty="0" err="1"/>
              <a:t>en-US,en;q</a:t>
            </a:r>
            <a:r>
              <a:rPr lang="en-US" sz="1600" dirty="0"/>
              <a:t>=0.9</a:t>
            </a:r>
          </a:p>
          <a:p>
            <a:pPr>
              <a:spcBef>
                <a:spcPts val="0"/>
              </a:spcBef>
            </a:pPr>
            <a:r>
              <a:rPr lang="en-US" sz="1600" dirty="0"/>
              <a:t>Cookie: PHPSESSID=5a45cbef42e2fe9918eef269fc2862e6; </a:t>
            </a:r>
          </a:p>
        </p:txBody>
      </p:sp>
      <p:sp>
        <p:nvSpPr>
          <p:cNvPr id="9" name="Content Placeholder 8">
            <a:extLst>
              <a:ext uri="{FF2B5EF4-FFF2-40B4-BE49-F238E27FC236}">
                <a16:creationId xmlns:a16="http://schemas.microsoft.com/office/drawing/2014/main" id="{A6184F3F-0961-4707-9F0D-B25F6972A2D0}"/>
              </a:ext>
            </a:extLst>
          </p:cNvPr>
          <p:cNvSpPr>
            <a:spLocks noGrp="1"/>
          </p:cNvSpPr>
          <p:nvPr>
            <p:ph sz="half" idx="2"/>
          </p:nvPr>
        </p:nvSpPr>
        <p:spPr>
          <a:xfrm>
            <a:off x="6217919" y="378746"/>
            <a:ext cx="5728797" cy="5767753"/>
          </a:xfrm>
        </p:spPr>
        <p:style>
          <a:lnRef idx="1">
            <a:schemeClr val="accent6"/>
          </a:lnRef>
          <a:fillRef idx="2">
            <a:schemeClr val="accent6"/>
          </a:fillRef>
          <a:effectRef idx="1">
            <a:schemeClr val="accent6"/>
          </a:effectRef>
          <a:fontRef idx="minor">
            <a:schemeClr val="dk1"/>
          </a:fontRef>
        </p:style>
        <p:txBody>
          <a:bodyPr>
            <a:normAutofit fontScale="62500" lnSpcReduction="20000"/>
          </a:bodyPr>
          <a:lstStyle/>
          <a:p>
            <a:pPr>
              <a:spcBef>
                <a:spcPts val="600"/>
              </a:spcBef>
            </a:pPr>
            <a:r>
              <a:rPr lang="en-US" dirty="0"/>
              <a:t>HTTP/1.1 200 OK</a:t>
            </a:r>
          </a:p>
          <a:p>
            <a:pPr>
              <a:spcBef>
                <a:spcPts val="600"/>
              </a:spcBef>
            </a:pPr>
            <a:r>
              <a:rPr lang="en-US" dirty="0"/>
              <a:t>Access-Control-Allow-Origin: *</a:t>
            </a:r>
          </a:p>
          <a:p>
            <a:pPr>
              <a:spcBef>
                <a:spcPts val="600"/>
              </a:spcBef>
            </a:pPr>
            <a:r>
              <a:rPr lang="en-US" dirty="0"/>
              <a:t>Access-Control-Expose-Headers: Content-Type, X-Requested-With, X-authentication, X-client</a:t>
            </a:r>
          </a:p>
          <a:p>
            <a:pPr>
              <a:spcBef>
                <a:spcPts val="600"/>
              </a:spcBef>
            </a:pPr>
            <a:r>
              <a:rPr lang="en-US" dirty="0"/>
              <a:t>Cache-Control: no-store, no-cache, must-revalidate</a:t>
            </a:r>
          </a:p>
          <a:p>
            <a:pPr>
              <a:spcBef>
                <a:spcPts val="600"/>
              </a:spcBef>
            </a:pPr>
            <a:r>
              <a:rPr lang="en-US" dirty="0"/>
              <a:t>Content-Type: </a:t>
            </a:r>
            <a:r>
              <a:rPr lang="en-US" b="1" dirty="0"/>
              <a:t>application/</a:t>
            </a:r>
            <a:r>
              <a:rPr lang="en-US" b="1" dirty="0" err="1"/>
              <a:t>json</a:t>
            </a:r>
            <a:r>
              <a:rPr lang="en-US" dirty="0" err="1"/>
              <a:t>;charset</a:t>
            </a:r>
            <a:r>
              <a:rPr lang="en-US" dirty="0"/>
              <a:t>=utf-8</a:t>
            </a:r>
          </a:p>
          <a:p>
            <a:pPr>
              <a:spcBef>
                <a:spcPts val="600"/>
              </a:spcBef>
            </a:pPr>
            <a:r>
              <a:rPr lang="en-US" dirty="0"/>
              <a:t>Date: Wed, 08 Jul 2020 17:09:12 GMT</a:t>
            </a:r>
          </a:p>
          <a:p>
            <a:pPr>
              <a:spcBef>
                <a:spcPts val="600"/>
              </a:spcBef>
            </a:pPr>
            <a:r>
              <a:rPr lang="en-US" dirty="0"/>
              <a:t>Display: </a:t>
            </a:r>
            <a:r>
              <a:rPr lang="en-US" dirty="0" err="1"/>
              <a:t>staticcontent_sol</a:t>
            </a:r>
            <a:endParaRPr lang="en-US" dirty="0"/>
          </a:p>
          <a:p>
            <a:pPr>
              <a:spcBef>
                <a:spcPts val="600"/>
              </a:spcBef>
            </a:pPr>
            <a:r>
              <a:rPr lang="en-US" dirty="0"/>
              <a:t>Expires: Thu, 19 Nov 1981 08:52:00 GMT</a:t>
            </a:r>
          </a:p>
          <a:p>
            <a:pPr>
              <a:spcBef>
                <a:spcPts val="600"/>
              </a:spcBef>
            </a:pPr>
            <a:r>
              <a:rPr lang="en-US" dirty="0"/>
              <a:t>Host-Header: c2hhcmVkLmJsdWVob3N0LmNvbQ==</a:t>
            </a:r>
          </a:p>
          <a:p>
            <a:pPr>
              <a:spcBef>
                <a:spcPts val="600"/>
              </a:spcBef>
            </a:pPr>
            <a:r>
              <a:rPr lang="en-US" dirty="0"/>
              <a:t>Pragma: no-cache</a:t>
            </a:r>
          </a:p>
          <a:p>
            <a:pPr>
              <a:spcBef>
                <a:spcPts val="600"/>
              </a:spcBef>
            </a:pPr>
            <a:r>
              <a:rPr lang="en-US" dirty="0"/>
              <a:t>Referrer-Policy: </a:t>
            </a:r>
          </a:p>
          <a:p>
            <a:pPr>
              <a:spcBef>
                <a:spcPts val="600"/>
              </a:spcBef>
            </a:pPr>
            <a:r>
              <a:rPr lang="en-US" dirty="0"/>
              <a:t>Response: 200</a:t>
            </a:r>
          </a:p>
          <a:p>
            <a:pPr>
              <a:spcBef>
                <a:spcPts val="600"/>
              </a:spcBef>
            </a:pPr>
            <a:r>
              <a:rPr lang="en-US" dirty="0"/>
              <a:t>Server: </a:t>
            </a:r>
            <a:r>
              <a:rPr lang="en-US" dirty="0" err="1"/>
              <a:t>nginx</a:t>
            </a:r>
            <a:r>
              <a:rPr lang="en-US" dirty="0"/>
              <a:t>/1.16.0</a:t>
            </a:r>
          </a:p>
          <a:p>
            <a:pPr>
              <a:spcBef>
                <a:spcPts val="600"/>
              </a:spcBef>
            </a:pPr>
            <a:r>
              <a:rPr lang="en-US" dirty="0"/>
              <a:t>Vary: Accept-Encoding</a:t>
            </a:r>
          </a:p>
          <a:p>
            <a:pPr>
              <a:spcBef>
                <a:spcPts val="600"/>
              </a:spcBef>
            </a:pPr>
            <a:r>
              <a:rPr lang="en-US" dirty="0"/>
              <a:t>Vary: Accept-</a:t>
            </a:r>
            <a:r>
              <a:rPr lang="en-US" dirty="0" err="1"/>
              <a:t>Encoding,User</a:t>
            </a:r>
            <a:r>
              <a:rPr lang="en-US" dirty="0"/>
              <a:t>-</a:t>
            </a:r>
            <a:r>
              <a:rPr lang="en-US" dirty="0" err="1"/>
              <a:t>Agent,Origin,X</a:t>
            </a:r>
            <a:r>
              <a:rPr lang="en-US" dirty="0"/>
              <a:t>-APP-JSON</a:t>
            </a:r>
          </a:p>
          <a:p>
            <a:pPr>
              <a:spcBef>
                <a:spcPts val="600"/>
              </a:spcBef>
            </a:pPr>
            <a:r>
              <a:rPr lang="en-US" dirty="0"/>
              <a:t>X-</a:t>
            </a:r>
            <a:r>
              <a:rPr lang="en-US" dirty="0" err="1"/>
              <a:t>Ezoic</a:t>
            </a:r>
            <a:r>
              <a:rPr lang="en-US" dirty="0"/>
              <a:t>-</a:t>
            </a:r>
            <a:r>
              <a:rPr lang="en-US" dirty="0" err="1"/>
              <a:t>Cdn</a:t>
            </a:r>
            <a:r>
              <a:rPr lang="en-US" dirty="0"/>
              <a:t>: Miss</a:t>
            </a:r>
          </a:p>
          <a:p>
            <a:pPr>
              <a:spcBef>
                <a:spcPts val="600"/>
              </a:spcBef>
            </a:pPr>
            <a:r>
              <a:rPr lang="en-US" dirty="0"/>
              <a:t>X-Middleton-Display: </a:t>
            </a:r>
            <a:r>
              <a:rPr lang="en-US" dirty="0" err="1"/>
              <a:t>staticcontent_sol</a:t>
            </a:r>
            <a:endParaRPr lang="en-US" dirty="0"/>
          </a:p>
          <a:p>
            <a:pPr>
              <a:spcBef>
                <a:spcPts val="600"/>
              </a:spcBef>
            </a:pPr>
            <a:r>
              <a:rPr lang="en-US" dirty="0"/>
              <a:t>X-Middleton-Response: 200</a:t>
            </a:r>
          </a:p>
          <a:p>
            <a:pPr>
              <a:spcBef>
                <a:spcPts val="600"/>
              </a:spcBef>
            </a:pPr>
            <a:r>
              <a:rPr lang="en-US" dirty="0"/>
              <a:t>X-Sol: </a:t>
            </a:r>
            <a:r>
              <a:rPr lang="en-US" dirty="0" err="1"/>
              <a:t>pub_site</a:t>
            </a:r>
            <a:endParaRPr lang="en-US" dirty="0"/>
          </a:p>
          <a:p>
            <a:pPr>
              <a:spcBef>
                <a:spcPts val="600"/>
              </a:spcBef>
            </a:pPr>
            <a:r>
              <a:rPr lang="en-US" dirty="0"/>
              <a:t>Content-Length: 134</a:t>
            </a:r>
          </a:p>
          <a:p>
            <a:pPr>
              <a:spcBef>
                <a:spcPts val="600"/>
              </a:spcBef>
            </a:pPr>
            <a:endParaRPr lang="en-US" dirty="0"/>
          </a:p>
          <a:p>
            <a:pPr>
              <a:spcBef>
                <a:spcPts val="600"/>
              </a:spcBef>
            </a:pPr>
            <a:r>
              <a:rPr lang="en-US" b="1" dirty="0"/>
              <a:t>{"</a:t>
            </a:r>
            <a:r>
              <a:rPr lang="en-US" b="1" dirty="0" err="1"/>
              <a:t>status":"success","data</a:t>
            </a:r>
            <a:r>
              <a:rPr lang="en-US" b="1" dirty="0"/>
              <a:t>":{"id":"1","employee_name":"Tiger Nixon","employee_salary":"320800","employee_age":"61","profile_image":""}}</a:t>
            </a:r>
          </a:p>
        </p:txBody>
      </p:sp>
    </p:spTree>
    <p:extLst>
      <p:ext uri="{BB962C8B-B14F-4D97-AF65-F5344CB8AC3E}">
        <p14:creationId xmlns:p14="http://schemas.microsoft.com/office/powerpoint/2010/main" val="3391154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432DF-ACB5-4DF4-B113-5DE9AB8C9B43}"/>
              </a:ext>
            </a:extLst>
          </p:cNvPr>
          <p:cNvSpPr>
            <a:spLocks noGrp="1"/>
          </p:cNvSpPr>
          <p:nvPr>
            <p:ph type="title"/>
          </p:nvPr>
        </p:nvSpPr>
        <p:spPr>
          <a:xfrm>
            <a:off x="374073" y="286603"/>
            <a:ext cx="10781607" cy="1450757"/>
          </a:xfrm>
        </p:spPr>
        <p:txBody>
          <a:bodyPr/>
          <a:lstStyle/>
          <a:p>
            <a:r>
              <a:rPr lang="en-US" dirty="0"/>
              <a:t>Server side</a:t>
            </a:r>
          </a:p>
        </p:txBody>
      </p:sp>
      <p:sp>
        <p:nvSpPr>
          <p:cNvPr id="3" name="Text Placeholder 2">
            <a:extLst>
              <a:ext uri="{FF2B5EF4-FFF2-40B4-BE49-F238E27FC236}">
                <a16:creationId xmlns:a16="http://schemas.microsoft.com/office/drawing/2014/main" id="{82921D9F-4874-43CE-8794-964EC31254C9}"/>
              </a:ext>
            </a:extLst>
          </p:cNvPr>
          <p:cNvSpPr>
            <a:spLocks noGrp="1"/>
          </p:cNvSpPr>
          <p:nvPr>
            <p:ph type="body" idx="1"/>
          </p:nvPr>
        </p:nvSpPr>
        <p:spPr/>
        <p:txBody>
          <a:bodyPr/>
          <a:lstStyle/>
          <a:p>
            <a:r>
              <a:rPr lang="en-US" dirty="0"/>
              <a:t>API: URL and Query string</a:t>
            </a:r>
          </a:p>
        </p:txBody>
      </p:sp>
      <p:sp>
        <p:nvSpPr>
          <p:cNvPr id="4" name="Content Placeholder 3">
            <a:extLst>
              <a:ext uri="{FF2B5EF4-FFF2-40B4-BE49-F238E27FC236}">
                <a16:creationId xmlns:a16="http://schemas.microsoft.com/office/drawing/2014/main" id="{EDDF3A64-E7CC-402F-99DE-5A9166446E90}"/>
              </a:ext>
            </a:extLst>
          </p:cNvPr>
          <p:cNvSpPr>
            <a:spLocks noGrp="1"/>
          </p:cNvSpPr>
          <p:nvPr>
            <p:ph sz="half" idx="2"/>
          </p:nvPr>
        </p:nvSpPr>
        <p:spPr>
          <a:xfrm>
            <a:off x="374073" y="2424545"/>
            <a:ext cx="5660967" cy="3872346"/>
          </a:xfrm>
        </p:spPr>
        <p:txBody>
          <a:bodyPr>
            <a:normAutofit fontScale="25000" lnSpcReduction="20000"/>
          </a:bodyPr>
          <a:lstStyle/>
          <a:p>
            <a:pPr>
              <a:spcBef>
                <a:spcPts val="100"/>
              </a:spcBef>
            </a:pPr>
            <a:r>
              <a:rPr lang="en-US" sz="4800" b="0" dirty="0">
                <a:solidFill>
                  <a:srgbClr val="AF00DB"/>
                </a:solidFill>
                <a:effectLst/>
                <a:latin typeface="Consolas" panose="020B0609020204030204" pitchFamily="49" charset="0"/>
              </a:rPr>
              <a:t>from</a:t>
            </a:r>
            <a:r>
              <a:rPr lang="en-US" sz="4800" b="0" dirty="0">
                <a:solidFill>
                  <a:srgbClr val="000000"/>
                </a:solidFill>
                <a:effectLst/>
                <a:latin typeface="Consolas" panose="020B0609020204030204" pitchFamily="49" charset="0"/>
              </a:rPr>
              <a:t> </a:t>
            </a:r>
            <a:r>
              <a:rPr lang="en-US" sz="4800" b="0" dirty="0" err="1">
                <a:solidFill>
                  <a:srgbClr val="000000"/>
                </a:solidFill>
                <a:effectLst/>
                <a:latin typeface="Consolas" panose="020B0609020204030204" pitchFamily="49" charset="0"/>
              </a:rPr>
              <a:t>flask_restful</a:t>
            </a:r>
            <a:r>
              <a:rPr lang="en-US" sz="4800" b="0" dirty="0">
                <a:solidFill>
                  <a:srgbClr val="000000"/>
                </a:solidFill>
                <a:effectLst/>
                <a:latin typeface="Consolas" panose="020B0609020204030204" pitchFamily="49" charset="0"/>
              </a:rPr>
              <a:t> </a:t>
            </a:r>
            <a:r>
              <a:rPr lang="en-US" sz="4800" b="0" dirty="0">
                <a:solidFill>
                  <a:srgbClr val="AF00DB"/>
                </a:solidFill>
                <a:effectLst/>
                <a:latin typeface="Consolas" panose="020B0609020204030204" pitchFamily="49" charset="0"/>
              </a:rPr>
              <a:t>import</a:t>
            </a:r>
            <a:r>
              <a:rPr lang="en-US" sz="4800" b="0" dirty="0">
                <a:solidFill>
                  <a:srgbClr val="000000"/>
                </a:solidFill>
                <a:effectLst/>
                <a:latin typeface="Consolas" panose="020B0609020204030204" pitchFamily="49" charset="0"/>
              </a:rPr>
              <a:t> request</a:t>
            </a:r>
          </a:p>
          <a:p>
            <a:pPr>
              <a:spcBef>
                <a:spcPts val="100"/>
              </a:spcBef>
            </a:pPr>
            <a:r>
              <a:rPr lang="en-US" sz="4800" b="0" dirty="0">
                <a:solidFill>
                  <a:srgbClr val="AF00DB"/>
                </a:solidFill>
                <a:effectLst/>
                <a:latin typeface="Consolas" panose="020B0609020204030204" pitchFamily="49" charset="0"/>
              </a:rPr>
              <a:t>from</a:t>
            </a:r>
            <a:r>
              <a:rPr lang="en-US" sz="4800" b="0" dirty="0">
                <a:solidFill>
                  <a:srgbClr val="000000"/>
                </a:solidFill>
                <a:effectLst/>
                <a:latin typeface="Consolas" panose="020B0609020204030204" pitchFamily="49" charset="0"/>
              </a:rPr>
              <a:t> </a:t>
            </a:r>
            <a:r>
              <a:rPr lang="en-US" sz="4800" b="0" dirty="0" err="1">
                <a:solidFill>
                  <a:srgbClr val="000000"/>
                </a:solidFill>
                <a:effectLst/>
                <a:latin typeface="Consolas" panose="020B0609020204030204" pitchFamily="49" charset="0"/>
              </a:rPr>
              <a:t>flask_restful</a:t>
            </a:r>
            <a:r>
              <a:rPr lang="en-US" sz="4800" b="0" dirty="0">
                <a:solidFill>
                  <a:srgbClr val="000000"/>
                </a:solidFill>
                <a:effectLst/>
                <a:latin typeface="Consolas" panose="020B0609020204030204" pitchFamily="49" charset="0"/>
              </a:rPr>
              <a:t> </a:t>
            </a:r>
            <a:r>
              <a:rPr lang="en-US" sz="4800" b="0" dirty="0">
                <a:solidFill>
                  <a:srgbClr val="AF00DB"/>
                </a:solidFill>
                <a:effectLst/>
                <a:latin typeface="Consolas" panose="020B0609020204030204" pitchFamily="49" charset="0"/>
              </a:rPr>
              <a:t>import</a:t>
            </a:r>
            <a:r>
              <a:rPr lang="en-US" sz="4800" b="0" dirty="0">
                <a:solidFill>
                  <a:srgbClr val="000000"/>
                </a:solidFill>
                <a:effectLst/>
                <a:latin typeface="Consolas" panose="020B0609020204030204" pitchFamily="49" charset="0"/>
              </a:rPr>
              <a:t> </a:t>
            </a:r>
            <a:r>
              <a:rPr lang="en-US" sz="4800" b="0" dirty="0" err="1">
                <a:solidFill>
                  <a:srgbClr val="000000"/>
                </a:solidFill>
                <a:effectLst/>
                <a:latin typeface="Consolas" panose="020B0609020204030204" pitchFamily="49" charset="0"/>
              </a:rPr>
              <a:t>reqparse</a:t>
            </a:r>
            <a:endParaRPr lang="en-US" sz="4800" b="0" dirty="0">
              <a:solidFill>
                <a:srgbClr val="000000"/>
              </a:solidFill>
              <a:effectLst/>
              <a:latin typeface="Consolas" panose="020B0609020204030204" pitchFamily="49" charset="0"/>
            </a:endParaRPr>
          </a:p>
          <a:p>
            <a:pPr>
              <a:spcBef>
                <a:spcPts val="100"/>
              </a:spcBef>
            </a:pPr>
            <a:r>
              <a:rPr lang="en-US" sz="4800" b="0" dirty="0">
                <a:solidFill>
                  <a:srgbClr val="AF00DB"/>
                </a:solidFill>
                <a:effectLst/>
                <a:latin typeface="Consolas" panose="020B0609020204030204" pitchFamily="49" charset="0"/>
              </a:rPr>
              <a:t>import</a:t>
            </a:r>
            <a:r>
              <a:rPr lang="en-US" sz="4800" b="0" dirty="0">
                <a:solidFill>
                  <a:srgbClr val="000000"/>
                </a:solidFill>
                <a:effectLst/>
                <a:latin typeface="Consolas" panose="020B0609020204030204" pitchFamily="49" charset="0"/>
              </a:rPr>
              <a:t> json</a:t>
            </a:r>
          </a:p>
          <a:p>
            <a:pPr>
              <a:spcBef>
                <a:spcPts val="100"/>
              </a:spcBef>
            </a:pPr>
            <a:endParaRPr lang="en-US" sz="4800" b="0" dirty="0">
              <a:solidFill>
                <a:srgbClr val="000000"/>
              </a:solidFill>
              <a:effectLst/>
              <a:latin typeface="Consolas" panose="020B0609020204030204" pitchFamily="49" charset="0"/>
            </a:endParaRPr>
          </a:p>
          <a:p>
            <a:pPr>
              <a:spcBef>
                <a:spcPts val="200"/>
              </a:spcBef>
            </a:pPr>
            <a:r>
              <a:rPr lang="en-US" sz="4800" b="0" dirty="0">
                <a:solidFill>
                  <a:srgbClr val="0000FF"/>
                </a:solidFill>
                <a:effectLst/>
                <a:latin typeface="Consolas" panose="020B0609020204030204" pitchFamily="49" charset="0"/>
              </a:rPr>
              <a:t>class</a:t>
            </a:r>
            <a:r>
              <a:rPr lang="en-US" sz="4800" b="0" dirty="0">
                <a:solidFill>
                  <a:srgbClr val="000000"/>
                </a:solidFill>
                <a:effectLst/>
                <a:latin typeface="Consolas" panose="020B0609020204030204" pitchFamily="49" charset="0"/>
              </a:rPr>
              <a:t> </a:t>
            </a:r>
            <a:r>
              <a:rPr lang="en-US" sz="4800" b="0" dirty="0">
                <a:solidFill>
                  <a:srgbClr val="267F99"/>
                </a:solidFill>
                <a:effectLst/>
                <a:latin typeface="Consolas" panose="020B0609020204030204" pitchFamily="49" charset="0"/>
              </a:rPr>
              <a:t>HelloWord_2_URL_Params</a:t>
            </a:r>
            <a:r>
              <a:rPr lang="en-US" sz="4800" b="0" dirty="0">
                <a:solidFill>
                  <a:srgbClr val="000000"/>
                </a:solidFill>
                <a:effectLst/>
                <a:latin typeface="Consolas" panose="020B0609020204030204" pitchFamily="49" charset="0"/>
              </a:rPr>
              <a:t>(</a:t>
            </a:r>
            <a:r>
              <a:rPr lang="en-US" sz="4800" b="0" dirty="0">
                <a:solidFill>
                  <a:srgbClr val="267F99"/>
                </a:solidFill>
                <a:effectLst/>
                <a:latin typeface="Consolas" panose="020B0609020204030204" pitchFamily="49" charset="0"/>
              </a:rPr>
              <a:t>Resource</a:t>
            </a:r>
            <a:r>
              <a:rPr lang="en-US" sz="4800" b="0" dirty="0">
                <a:solidFill>
                  <a:srgbClr val="000000"/>
                </a:solidFill>
                <a:effectLst/>
                <a:latin typeface="Consolas" panose="020B0609020204030204" pitchFamily="49" charset="0"/>
              </a:rPr>
              <a:t>):</a:t>
            </a:r>
          </a:p>
          <a:p>
            <a:pPr marL="91440" marR="0" lvl="0" indent="-91440" algn="l" defTabSz="914400" rtl="0" eaLnBrk="1" fontAlgn="auto" latinLnBrk="0" hangingPunct="1">
              <a:lnSpc>
                <a:spcPct val="90000"/>
              </a:lnSpc>
              <a:spcBef>
                <a:spcPts val="200"/>
              </a:spcBef>
              <a:spcAft>
                <a:spcPts val="200"/>
              </a:spcAft>
              <a:buClr>
                <a:srgbClr val="E48312"/>
              </a:buClr>
              <a:buSzPct val="100000"/>
              <a:buFont typeface="Calibri" panose="020F0502020204030204" pitchFamily="34" charset="0"/>
              <a:buChar char=" "/>
              <a:tabLst/>
              <a:defRPr/>
            </a:pPr>
            <a:r>
              <a:rPr kumimoji="0" lang="en-US" sz="4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4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def</a:t>
            </a:r>
            <a:r>
              <a:rPr kumimoji="0" lang="en-US" sz="4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44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get</a:t>
            </a:r>
            <a:r>
              <a:rPr kumimoji="0" lang="en-US" sz="4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4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self</a:t>
            </a:r>
            <a:r>
              <a:rPr kumimoji="0" lang="en-US" sz="4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4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param1</a:t>
            </a:r>
            <a:r>
              <a:rPr kumimoji="0" lang="en-US" sz="4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4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param2</a:t>
            </a:r>
            <a:r>
              <a:rPr kumimoji="0" lang="en-US" sz="4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91440" marR="0" lvl="0" indent="-91440" algn="l" defTabSz="914400" rtl="0" eaLnBrk="1" fontAlgn="auto" latinLnBrk="0" hangingPunct="1">
              <a:lnSpc>
                <a:spcPct val="90000"/>
              </a:lnSpc>
              <a:spcBef>
                <a:spcPts val="200"/>
              </a:spcBef>
              <a:spcAft>
                <a:spcPts val="200"/>
              </a:spcAft>
              <a:buClr>
                <a:srgbClr val="E48312"/>
              </a:buClr>
              <a:buSzPct val="100000"/>
              <a:buFont typeface="Calibri" panose="020F0502020204030204" pitchFamily="34" charset="0"/>
              <a:buChar char=" "/>
              <a:tabLst/>
              <a:defRPr/>
            </a:pPr>
            <a:r>
              <a:rPr kumimoji="0" lang="en-US" sz="4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44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print</a:t>
            </a:r>
            <a:r>
              <a:rPr kumimoji="0" lang="en-US" sz="4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4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a:t>
            </a:r>
            <a:r>
              <a:rPr kumimoji="0" lang="en-US" sz="4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"param1=</a:t>
            </a:r>
            <a:r>
              <a:rPr kumimoji="0" lang="en-US" sz="4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t>
            </a:r>
            <a:r>
              <a:rPr kumimoji="0" lang="en-US" sz="4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param1</a:t>
            </a:r>
            <a:r>
              <a:rPr kumimoji="0" lang="en-US" sz="4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t>
            </a:r>
            <a:r>
              <a:rPr kumimoji="0" lang="en-US" sz="4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 param2=</a:t>
            </a:r>
            <a:r>
              <a:rPr kumimoji="0" lang="en-US" sz="4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t>
            </a:r>
            <a:r>
              <a:rPr kumimoji="0" lang="en-US" sz="4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param2</a:t>
            </a:r>
            <a:r>
              <a:rPr kumimoji="0" lang="en-US" sz="4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t>
            </a:r>
            <a:r>
              <a:rPr kumimoji="0" lang="en-US" sz="4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4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91440" marR="0" lvl="0" indent="-91440" algn="l" defTabSz="914400" rtl="0" eaLnBrk="1" fontAlgn="auto" latinLnBrk="0" hangingPunct="1">
              <a:lnSpc>
                <a:spcPct val="90000"/>
              </a:lnSpc>
              <a:spcBef>
                <a:spcPts val="200"/>
              </a:spcBef>
              <a:spcAft>
                <a:spcPts val="200"/>
              </a:spcAft>
              <a:buClr>
                <a:srgbClr val="E48312"/>
              </a:buClr>
              <a:buSzPct val="100000"/>
              <a:buFont typeface="Calibri" panose="020F0502020204030204" pitchFamily="34" charset="0"/>
              <a:buChar char=" "/>
              <a:tabLst/>
              <a:defRPr/>
            </a:pPr>
            <a:r>
              <a:rPr kumimoji="0" lang="en-US" sz="4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4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return</a:t>
            </a:r>
          </a:p>
          <a:p>
            <a:pPr lvl="1" indent="-91440">
              <a:spcAft>
                <a:spcPts val="200"/>
              </a:spcAft>
              <a:buClr>
                <a:srgbClr val="E48312"/>
              </a:buClr>
              <a:buSzPct val="100000"/>
              <a:buFont typeface="Calibri" panose="020F0502020204030204" pitchFamily="34" charset="0"/>
              <a:buChar char=" "/>
              <a:defRPr/>
            </a:pPr>
            <a:r>
              <a:rPr lang="en-US" sz="4400" dirty="0">
                <a:solidFill>
                  <a:srgbClr val="0000FF"/>
                </a:solidFill>
                <a:latin typeface="Consolas" panose="020B0609020204030204" pitchFamily="49" charset="0"/>
              </a:rPr>
              <a:t>def</a:t>
            </a:r>
            <a:r>
              <a:rPr kumimoji="0" lang="en-US" sz="42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 </a:t>
            </a:r>
            <a:r>
              <a:rPr lang="en-US" sz="4400" dirty="0">
                <a:solidFill>
                  <a:srgbClr val="795E26"/>
                </a:solidFill>
                <a:latin typeface="Consolas" panose="020B0609020204030204" pitchFamily="49" charset="0"/>
              </a:rPr>
              <a:t>post</a:t>
            </a:r>
            <a:r>
              <a:rPr kumimoji="0" lang="en-US" sz="42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a:t>
            </a:r>
            <a:r>
              <a:rPr lang="en-US" sz="4400" dirty="0">
                <a:solidFill>
                  <a:srgbClr val="001080"/>
                </a:solidFill>
                <a:latin typeface="Consolas" panose="020B0609020204030204" pitchFamily="49" charset="0"/>
              </a:rPr>
              <a:t>self, param1, param2</a:t>
            </a:r>
            <a:r>
              <a:rPr kumimoji="0" lang="en-US" sz="42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a:t>
            </a:r>
          </a:p>
          <a:p>
            <a:pPr lvl="1" indent="-91440">
              <a:spcAft>
                <a:spcPts val="200"/>
              </a:spcAft>
              <a:buClr>
                <a:srgbClr val="E48312"/>
              </a:buClr>
              <a:buSzPct val="100000"/>
              <a:buFont typeface="Calibri" panose="020F0502020204030204" pitchFamily="34" charset="0"/>
              <a:buChar char=" "/>
              <a:defRPr/>
            </a:pPr>
            <a:r>
              <a:rPr kumimoji="0" lang="en-US" sz="42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        print(f"2:POST: param1={param1}; param2={param2}")</a:t>
            </a:r>
          </a:p>
          <a:p>
            <a:pPr lvl="1" indent="-91440">
              <a:spcAft>
                <a:spcPts val="200"/>
              </a:spcAft>
              <a:buClr>
                <a:srgbClr val="E48312"/>
              </a:buClr>
              <a:buSzPct val="100000"/>
              <a:buFont typeface="Calibri" panose="020F0502020204030204" pitchFamily="34" charset="0"/>
              <a:buChar char=" "/>
              <a:defRPr/>
            </a:pPr>
            <a:r>
              <a:rPr kumimoji="0" lang="en-US" sz="42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        return (f"2:POST: param1={param1}; param2={param2}")</a:t>
            </a:r>
          </a:p>
          <a:p>
            <a:pPr marL="91440" marR="0" lvl="0" indent="-91440" algn="l" defTabSz="914400" rtl="0" eaLnBrk="1" fontAlgn="auto" latinLnBrk="0" hangingPunct="1">
              <a:lnSpc>
                <a:spcPct val="90000"/>
              </a:lnSpc>
              <a:spcBef>
                <a:spcPts val="200"/>
              </a:spcBef>
              <a:spcAft>
                <a:spcPts val="200"/>
              </a:spcAft>
              <a:buClr>
                <a:srgbClr val="E48312"/>
              </a:buClr>
              <a:buSzPct val="100000"/>
              <a:buFont typeface="Calibri" panose="020F0502020204030204" pitchFamily="34" charset="0"/>
              <a:buChar char=" "/>
              <a:tabLst/>
              <a:defRPr/>
            </a:pPr>
            <a:endParaRPr kumimoji="0" lang="en-US" sz="4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endParaRPr>
          </a:p>
          <a:p>
            <a:pPr>
              <a:spcBef>
                <a:spcPts val="200"/>
              </a:spcBef>
            </a:pPr>
            <a:r>
              <a:rPr lang="en-US" sz="4000" b="0" dirty="0">
                <a:solidFill>
                  <a:srgbClr val="0000FF"/>
                </a:solidFill>
                <a:effectLst/>
                <a:latin typeface="Consolas" panose="020B0609020204030204" pitchFamily="49" charset="0"/>
              </a:rPr>
              <a:t>class</a:t>
            </a:r>
            <a:r>
              <a:rPr lang="en-US" sz="4000" b="0" dirty="0">
                <a:solidFill>
                  <a:srgbClr val="000000"/>
                </a:solidFill>
                <a:effectLst/>
                <a:latin typeface="Consolas" panose="020B0609020204030204" pitchFamily="49" charset="0"/>
              </a:rPr>
              <a:t> </a:t>
            </a:r>
            <a:r>
              <a:rPr lang="en-US" sz="4000" b="0" dirty="0">
                <a:solidFill>
                  <a:srgbClr val="267F99"/>
                </a:solidFill>
                <a:effectLst/>
                <a:latin typeface="Consolas" panose="020B0609020204030204" pitchFamily="49" charset="0"/>
              </a:rPr>
              <a:t>HelloWord_2a_URL_Params</a:t>
            </a:r>
            <a:r>
              <a:rPr lang="en-US" sz="4000" b="0" dirty="0">
                <a:solidFill>
                  <a:srgbClr val="000000"/>
                </a:solidFill>
                <a:effectLst/>
                <a:latin typeface="Consolas" panose="020B0609020204030204" pitchFamily="49" charset="0"/>
              </a:rPr>
              <a:t>(</a:t>
            </a:r>
            <a:r>
              <a:rPr lang="en-US" sz="4000" b="0" dirty="0">
                <a:solidFill>
                  <a:srgbClr val="267F99"/>
                </a:solidFill>
                <a:effectLst/>
                <a:latin typeface="Consolas" panose="020B0609020204030204" pitchFamily="49" charset="0"/>
              </a:rPr>
              <a:t>Resource</a:t>
            </a:r>
            <a:r>
              <a:rPr lang="en-US" sz="4000" b="0" dirty="0">
                <a:solidFill>
                  <a:srgbClr val="000000"/>
                </a:solidFill>
                <a:effectLst/>
                <a:latin typeface="Consolas" panose="020B0609020204030204" pitchFamily="49" charset="0"/>
              </a:rPr>
              <a:t>):</a:t>
            </a:r>
          </a:p>
          <a:p>
            <a:pPr>
              <a:spcBef>
                <a:spcPts val="200"/>
              </a:spcBef>
            </a:pPr>
            <a:r>
              <a:rPr lang="en-US" sz="4000" b="0" dirty="0">
                <a:solidFill>
                  <a:srgbClr val="000000"/>
                </a:solidFill>
                <a:effectLst/>
                <a:latin typeface="Consolas" panose="020B0609020204030204" pitchFamily="49" charset="0"/>
              </a:rPr>
              <a:t>    </a:t>
            </a:r>
            <a:r>
              <a:rPr lang="en-US" sz="4000" b="0" dirty="0">
                <a:solidFill>
                  <a:srgbClr val="0000FF"/>
                </a:solidFill>
                <a:effectLst/>
                <a:latin typeface="Consolas" panose="020B0609020204030204" pitchFamily="49" charset="0"/>
              </a:rPr>
              <a:t>def</a:t>
            </a:r>
            <a:r>
              <a:rPr lang="en-US" sz="4000" b="0" dirty="0">
                <a:solidFill>
                  <a:srgbClr val="000000"/>
                </a:solidFill>
                <a:effectLst/>
                <a:latin typeface="Consolas" panose="020B0609020204030204" pitchFamily="49" charset="0"/>
              </a:rPr>
              <a:t> </a:t>
            </a:r>
            <a:r>
              <a:rPr lang="en-US" sz="4000" b="0" dirty="0">
                <a:solidFill>
                  <a:srgbClr val="795E26"/>
                </a:solidFill>
                <a:effectLst/>
                <a:latin typeface="Consolas" panose="020B0609020204030204" pitchFamily="49" charset="0"/>
              </a:rPr>
              <a:t>get</a:t>
            </a:r>
            <a:r>
              <a:rPr lang="en-US" sz="4000" b="0" dirty="0">
                <a:solidFill>
                  <a:srgbClr val="000000"/>
                </a:solidFill>
                <a:effectLst/>
                <a:latin typeface="Consolas" panose="020B0609020204030204" pitchFamily="49" charset="0"/>
              </a:rPr>
              <a:t>(</a:t>
            </a:r>
            <a:r>
              <a:rPr lang="en-US" sz="4000" b="0" dirty="0">
                <a:solidFill>
                  <a:srgbClr val="001080"/>
                </a:solidFill>
                <a:effectLst/>
                <a:latin typeface="Consolas" panose="020B0609020204030204" pitchFamily="49" charset="0"/>
              </a:rPr>
              <a:t>self</a:t>
            </a:r>
            <a:r>
              <a:rPr lang="en-US" sz="4000" b="0" dirty="0">
                <a:solidFill>
                  <a:srgbClr val="000000"/>
                </a:solidFill>
                <a:effectLst/>
                <a:latin typeface="Consolas" panose="020B0609020204030204" pitchFamily="49" charset="0"/>
              </a:rPr>
              <a:t>, </a:t>
            </a:r>
            <a:r>
              <a:rPr lang="en-US" sz="4000" b="0" dirty="0">
                <a:solidFill>
                  <a:srgbClr val="001080"/>
                </a:solidFill>
                <a:effectLst/>
                <a:latin typeface="Consolas" panose="020B0609020204030204" pitchFamily="49" charset="0"/>
              </a:rPr>
              <a:t>param1</a:t>
            </a:r>
            <a:r>
              <a:rPr lang="en-US" sz="4000" b="0" dirty="0">
                <a:solidFill>
                  <a:srgbClr val="000000"/>
                </a:solidFill>
                <a:effectLst/>
                <a:latin typeface="Consolas" panose="020B0609020204030204" pitchFamily="49" charset="0"/>
              </a:rPr>
              <a:t>):</a:t>
            </a:r>
          </a:p>
          <a:p>
            <a:pPr>
              <a:spcBef>
                <a:spcPts val="200"/>
              </a:spcBef>
            </a:pPr>
            <a:r>
              <a:rPr lang="en-US" sz="4000" b="0" dirty="0">
                <a:solidFill>
                  <a:srgbClr val="000000"/>
                </a:solidFill>
                <a:effectLst/>
                <a:latin typeface="Consolas" panose="020B0609020204030204" pitchFamily="49" charset="0"/>
              </a:rPr>
              <a:t>        </a:t>
            </a:r>
            <a:r>
              <a:rPr lang="en-US" sz="4000" b="0" dirty="0">
                <a:solidFill>
                  <a:srgbClr val="795E26"/>
                </a:solidFill>
                <a:effectLst/>
                <a:latin typeface="Consolas" panose="020B0609020204030204" pitchFamily="49" charset="0"/>
              </a:rPr>
              <a:t>print</a:t>
            </a:r>
            <a:r>
              <a:rPr lang="en-US" sz="4000" b="0" dirty="0">
                <a:solidFill>
                  <a:srgbClr val="000000"/>
                </a:solidFill>
                <a:effectLst/>
                <a:latin typeface="Consolas" panose="020B0609020204030204" pitchFamily="49" charset="0"/>
              </a:rPr>
              <a:t>(</a:t>
            </a:r>
            <a:r>
              <a:rPr lang="en-US" sz="4000" b="0" dirty="0">
                <a:solidFill>
                  <a:srgbClr val="0000FF"/>
                </a:solidFill>
                <a:effectLst/>
                <a:latin typeface="Consolas" panose="020B0609020204030204" pitchFamily="49" charset="0"/>
              </a:rPr>
              <a:t>f</a:t>
            </a:r>
            <a:r>
              <a:rPr lang="en-US" sz="4000" b="0" dirty="0">
                <a:solidFill>
                  <a:srgbClr val="A31515"/>
                </a:solidFill>
                <a:effectLst/>
                <a:latin typeface="Consolas" panose="020B0609020204030204" pitchFamily="49" charset="0"/>
              </a:rPr>
              <a:t>"param1=</a:t>
            </a:r>
            <a:r>
              <a:rPr lang="en-US" sz="4000" b="0" dirty="0">
                <a:solidFill>
                  <a:srgbClr val="0000FF"/>
                </a:solidFill>
                <a:effectLst/>
                <a:latin typeface="Consolas" panose="020B0609020204030204" pitchFamily="49" charset="0"/>
              </a:rPr>
              <a:t>{</a:t>
            </a:r>
            <a:r>
              <a:rPr lang="en-US" sz="4000" b="0" dirty="0">
                <a:solidFill>
                  <a:srgbClr val="000000"/>
                </a:solidFill>
                <a:effectLst/>
                <a:latin typeface="Consolas" panose="020B0609020204030204" pitchFamily="49" charset="0"/>
              </a:rPr>
              <a:t>param1</a:t>
            </a:r>
            <a:r>
              <a:rPr lang="en-US" sz="4000" b="0" dirty="0">
                <a:solidFill>
                  <a:srgbClr val="0000FF"/>
                </a:solidFill>
                <a:effectLst/>
                <a:latin typeface="Consolas" panose="020B0609020204030204" pitchFamily="49" charset="0"/>
              </a:rPr>
              <a:t>}</a:t>
            </a:r>
            <a:r>
              <a:rPr lang="en-US" sz="4000" b="0" dirty="0">
                <a:solidFill>
                  <a:srgbClr val="A31515"/>
                </a:solidFill>
                <a:effectLst/>
                <a:latin typeface="Consolas" panose="020B0609020204030204" pitchFamily="49" charset="0"/>
              </a:rPr>
              <a:t>"</a:t>
            </a:r>
            <a:r>
              <a:rPr lang="en-US" sz="4000" b="0" dirty="0">
                <a:solidFill>
                  <a:srgbClr val="000000"/>
                </a:solidFill>
                <a:effectLst/>
                <a:latin typeface="Consolas" panose="020B0609020204030204" pitchFamily="49" charset="0"/>
              </a:rPr>
              <a:t>)</a:t>
            </a:r>
          </a:p>
          <a:p>
            <a:pPr>
              <a:spcBef>
                <a:spcPts val="200"/>
              </a:spcBef>
            </a:pPr>
            <a:r>
              <a:rPr lang="en-US" sz="4000" b="0" dirty="0">
                <a:solidFill>
                  <a:srgbClr val="000000"/>
                </a:solidFill>
                <a:effectLst/>
                <a:latin typeface="Consolas" panose="020B0609020204030204" pitchFamily="49" charset="0"/>
              </a:rPr>
              <a:t>        </a:t>
            </a:r>
            <a:r>
              <a:rPr lang="en-US" sz="4000" b="0" dirty="0">
                <a:solidFill>
                  <a:srgbClr val="AF00DB"/>
                </a:solidFill>
                <a:effectLst/>
                <a:latin typeface="Consolas" panose="020B0609020204030204" pitchFamily="49" charset="0"/>
              </a:rPr>
              <a:t>return</a:t>
            </a:r>
            <a:r>
              <a:rPr lang="en-US" sz="4000" b="0" dirty="0">
                <a:solidFill>
                  <a:srgbClr val="000000"/>
                </a:solidFill>
                <a:effectLst/>
                <a:latin typeface="Consolas" panose="020B0609020204030204" pitchFamily="49" charset="0"/>
              </a:rPr>
              <a:t> </a:t>
            </a:r>
            <a:r>
              <a:rPr lang="en-US" sz="4000" b="0" dirty="0" err="1">
                <a:solidFill>
                  <a:srgbClr val="0000FF"/>
                </a:solidFill>
                <a:effectLst/>
                <a:latin typeface="Consolas" panose="020B0609020204030204" pitchFamily="49" charset="0"/>
              </a:rPr>
              <a:t>f</a:t>
            </a:r>
            <a:r>
              <a:rPr lang="en-US" sz="4000" b="0" dirty="0" err="1">
                <a:solidFill>
                  <a:srgbClr val="A31515"/>
                </a:solidFill>
                <a:effectLst/>
                <a:latin typeface="Consolas" panose="020B0609020204030204" pitchFamily="49" charset="0"/>
              </a:rPr>
              <a:t>"GET</a:t>
            </a:r>
            <a:r>
              <a:rPr lang="en-US" sz="4000" b="0" dirty="0">
                <a:solidFill>
                  <a:srgbClr val="A31515"/>
                </a:solidFill>
                <a:effectLst/>
                <a:latin typeface="Consolas" panose="020B0609020204030204" pitchFamily="49" charset="0"/>
              </a:rPr>
              <a:t> made it with </a:t>
            </a:r>
            <a:r>
              <a:rPr lang="en-US" sz="4000" b="0" dirty="0">
                <a:solidFill>
                  <a:srgbClr val="0000FF"/>
                </a:solidFill>
                <a:effectLst/>
                <a:latin typeface="Consolas" panose="020B0609020204030204" pitchFamily="49" charset="0"/>
              </a:rPr>
              <a:t>{</a:t>
            </a:r>
            <a:r>
              <a:rPr lang="en-US" sz="4000" b="0" dirty="0">
                <a:solidFill>
                  <a:srgbClr val="000000"/>
                </a:solidFill>
                <a:effectLst/>
                <a:latin typeface="Consolas" panose="020B0609020204030204" pitchFamily="49" charset="0"/>
              </a:rPr>
              <a:t>param1</a:t>
            </a:r>
            <a:r>
              <a:rPr lang="en-US" sz="4000" b="0" dirty="0">
                <a:solidFill>
                  <a:srgbClr val="0000FF"/>
                </a:solidFill>
                <a:effectLst/>
                <a:latin typeface="Consolas" panose="020B0609020204030204" pitchFamily="49" charset="0"/>
              </a:rPr>
              <a:t>}</a:t>
            </a:r>
            <a:r>
              <a:rPr lang="en-US" sz="4000" b="0" dirty="0">
                <a:solidFill>
                  <a:srgbClr val="A31515"/>
                </a:solidFill>
                <a:effectLst/>
                <a:latin typeface="Consolas" panose="020B0609020204030204" pitchFamily="49" charset="0"/>
              </a:rPr>
              <a:t>"</a:t>
            </a:r>
            <a:endParaRPr lang="en-US" sz="4000" b="0" dirty="0">
              <a:solidFill>
                <a:srgbClr val="000000"/>
              </a:solidFill>
              <a:effectLst/>
              <a:latin typeface="Consolas" panose="020B0609020204030204" pitchFamily="49" charset="0"/>
            </a:endParaRPr>
          </a:p>
          <a:p>
            <a:pPr marL="91440" marR="0" lvl="0" indent="-91440" algn="l" defTabSz="914400" rtl="0" eaLnBrk="1" fontAlgn="auto" latinLnBrk="0" hangingPunct="1">
              <a:lnSpc>
                <a:spcPct val="90000"/>
              </a:lnSpc>
              <a:spcBef>
                <a:spcPts val="200"/>
              </a:spcBef>
              <a:spcAft>
                <a:spcPts val="200"/>
              </a:spcAft>
              <a:buClr>
                <a:srgbClr val="E48312"/>
              </a:buClr>
              <a:buSzPct val="100000"/>
              <a:buFont typeface="Calibri" panose="020F0502020204030204" pitchFamily="34" charset="0"/>
              <a:buChar char=" "/>
              <a:tabLst/>
              <a:defRPr/>
            </a:pPr>
            <a:br>
              <a:rPr kumimoji="0" lang="en-US" sz="4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br>
            <a:r>
              <a:rPr kumimoji="0" lang="en-US" sz="4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class</a:t>
            </a:r>
            <a:r>
              <a:rPr kumimoji="0" lang="en-US" sz="4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44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HelloWorld_3_QueryString</a:t>
            </a:r>
            <a:r>
              <a:rPr kumimoji="0" lang="en-US" sz="4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44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Resource</a:t>
            </a:r>
            <a:r>
              <a:rPr kumimoji="0" lang="en-US" sz="4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91440" marR="0" lvl="0" indent="-91440" algn="l" defTabSz="914400" rtl="0" eaLnBrk="1" fontAlgn="auto" latinLnBrk="0" hangingPunct="1">
              <a:lnSpc>
                <a:spcPct val="90000"/>
              </a:lnSpc>
              <a:spcBef>
                <a:spcPts val="200"/>
              </a:spcBef>
              <a:spcAft>
                <a:spcPts val="200"/>
              </a:spcAft>
              <a:buClr>
                <a:srgbClr val="E48312"/>
              </a:buClr>
              <a:buSzPct val="100000"/>
              <a:buFont typeface="Calibri" panose="020F0502020204030204" pitchFamily="34" charset="0"/>
              <a:buChar char=" "/>
              <a:tabLst/>
              <a:defRPr/>
            </a:pPr>
            <a:r>
              <a:rPr kumimoji="0" lang="en-US" sz="4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4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def</a:t>
            </a:r>
            <a:r>
              <a:rPr kumimoji="0" lang="en-US" sz="4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44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get</a:t>
            </a:r>
            <a:r>
              <a:rPr kumimoji="0" lang="en-US" sz="4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4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self</a:t>
            </a:r>
            <a:r>
              <a:rPr kumimoji="0" lang="en-US" sz="4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91440" marR="0" lvl="0" indent="-91440" algn="l" defTabSz="914400" rtl="0" eaLnBrk="1" fontAlgn="auto" latinLnBrk="0" hangingPunct="1">
              <a:lnSpc>
                <a:spcPct val="90000"/>
              </a:lnSpc>
              <a:spcBef>
                <a:spcPts val="200"/>
              </a:spcBef>
              <a:spcAft>
                <a:spcPts val="200"/>
              </a:spcAft>
              <a:buClr>
                <a:srgbClr val="E48312"/>
              </a:buClr>
              <a:buSzPct val="100000"/>
              <a:buFont typeface="Calibri" panose="020F0502020204030204" pitchFamily="34" charset="0"/>
              <a:buChar char=" "/>
              <a:tabLst/>
              <a:defRPr/>
            </a:pPr>
            <a:r>
              <a:rPr kumimoji="0" lang="en-US" sz="4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p1 = </a:t>
            </a:r>
            <a:r>
              <a:rPr kumimoji="0" lang="en-US" sz="44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request.args.get</a:t>
            </a:r>
            <a:r>
              <a:rPr kumimoji="0" lang="en-US" sz="4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4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'param1'</a:t>
            </a:r>
            <a:r>
              <a:rPr kumimoji="0" lang="en-US" sz="4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91440" marR="0" lvl="0" indent="-91440" algn="l" defTabSz="914400" rtl="0" eaLnBrk="1" fontAlgn="auto" latinLnBrk="0" hangingPunct="1">
              <a:lnSpc>
                <a:spcPct val="90000"/>
              </a:lnSpc>
              <a:spcBef>
                <a:spcPts val="200"/>
              </a:spcBef>
              <a:spcAft>
                <a:spcPts val="200"/>
              </a:spcAft>
              <a:buClr>
                <a:srgbClr val="E48312"/>
              </a:buClr>
              <a:buSzPct val="100000"/>
              <a:buFont typeface="Calibri" panose="020F0502020204030204" pitchFamily="34" charset="0"/>
              <a:buChar char=" "/>
              <a:tabLst/>
              <a:defRPr/>
            </a:pPr>
            <a:r>
              <a:rPr kumimoji="0" lang="en-US" sz="4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p2 = </a:t>
            </a:r>
            <a:r>
              <a:rPr kumimoji="0" lang="en-US" sz="44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request.args.get</a:t>
            </a:r>
            <a:r>
              <a:rPr kumimoji="0" lang="en-US" sz="4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4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'param2'</a:t>
            </a:r>
            <a:r>
              <a:rPr kumimoji="0" lang="en-US" sz="4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91440" marR="0" lvl="0" indent="-91440" algn="l" defTabSz="914400" rtl="0" eaLnBrk="1" fontAlgn="auto" latinLnBrk="0" hangingPunct="1">
              <a:lnSpc>
                <a:spcPct val="90000"/>
              </a:lnSpc>
              <a:spcBef>
                <a:spcPts val="200"/>
              </a:spcBef>
              <a:spcAft>
                <a:spcPts val="200"/>
              </a:spcAft>
              <a:buClr>
                <a:srgbClr val="E48312"/>
              </a:buClr>
              <a:buSzPct val="100000"/>
              <a:buFont typeface="Calibri" panose="020F0502020204030204" pitchFamily="34" charset="0"/>
              <a:buChar char=" "/>
              <a:tabLst/>
              <a:defRPr/>
            </a:pPr>
            <a:r>
              <a:rPr kumimoji="0" lang="en-US" sz="4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44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print</a:t>
            </a:r>
            <a:r>
              <a:rPr kumimoji="0" lang="en-US" sz="4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44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f</a:t>
            </a:r>
            <a:r>
              <a:rPr kumimoji="0" lang="en-US" sz="44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"QueryString</a:t>
            </a:r>
            <a:r>
              <a:rPr kumimoji="0" lang="en-US" sz="4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 param1=</a:t>
            </a:r>
            <a:r>
              <a:rPr kumimoji="0" lang="en-US" sz="4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t>
            </a:r>
            <a:r>
              <a:rPr kumimoji="0" lang="en-US" sz="4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p1</a:t>
            </a:r>
            <a:r>
              <a:rPr kumimoji="0" lang="en-US" sz="4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t>
            </a:r>
            <a:r>
              <a:rPr kumimoji="0" lang="en-US" sz="4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 param2=</a:t>
            </a:r>
            <a:r>
              <a:rPr kumimoji="0" lang="en-US" sz="4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t>
            </a:r>
            <a:r>
              <a:rPr kumimoji="0" lang="en-US" sz="4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p2</a:t>
            </a:r>
            <a:r>
              <a:rPr kumimoji="0" lang="en-US" sz="4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t>
            </a:r>
            <a:r>
              <a:rPr kumimoji="0" lang="en-US" sz="4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4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91440" marR="0" lvl="0" indent="-91440" algn="l" defTabSz="914400" rtl="0" eaLnBrk="1" fontAlgn="auto" latinLnBrk="0" hangingPunct="1">
              <a:lnSpc>
                <a:spcPct val="90000"/>
              </a:lnSpc>
              <a:spcBef>
                <a:spcPts val="200"/>
              </a:spcBef>
              <a:spcAft>
                <a:spcPts val="200"/>
              </a:spcAft>
              <a:buClr>
                <a:srgbClr val="E48312"/>
              </a:buClr>
              <a:buSzPct val="100000"/>
              <a:buFont typeface="Calibri" panose="020F0502020204030204" pitchFamily="34" charset="0"/>
              <a:buChar char=" "/>
              <a:tabLst/>
              <a:defRPr/>
            </a:pPr>
            <a:r>
              <a:rPr kumimoji="0" lang="en-US" sz="4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4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return </a:t>
            </a:r>
            <a:r>
              <a:rPr kumimoji="0" lang="en-US" sz="44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f</a:t>
            </a:r>
            <a:r>
              <a:rPr kumimoji="0" lang="en-US" sz="44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"QueryString</a:t>
            </a:r>
            <a:r>
              <a:rPr kumimoji="0" lang="en-US" sz="44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 param1=</a:t>
            </a:r>
            <a:r>
              <a:rPr kumimoji="0" lang="en-US" sz="44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4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p1</a:t>
            </a:r>
            <a:r>
              <a:rPr kumimoji="0" lang="en-US" sz="44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44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 param2=</a:t>
            </a:r>
            <a:r>
              <a:rPr kumimoji="0" lang="en-US" sz="44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4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p2</a:t>
            </a:r>
            <a:r>
              <a:rPr kumimoji="0" lang="en-US" sz="44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44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a:t>
            </a:r>
            <a:endParaRPr kumimoji="0" lang="en-US" sz="4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endParaRPr kumimoji="0" lang="en-US" sz="4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endParaRPr lang="en-US" dirty="0"/>
          </a:p>
        </p:txBody>
      </p:sp>
      <p:sp>
        <p:nvSpPr>
          <p:cNvPr id="5" name="Text Placeholder 4">
            <a:extLst>
              <a:ext uri="{FF2B5EF4-FFF2-40B4-BE49-F238E27FC236}">
                <a16:creationId xmlns:a16="http://schemas.microsoft.com/office/drawing/2014/main" id="{D0D4B87E-CAFC-4799-B13E-41C775341CDC}"/>
              </a:ext>
            </a:extLst>
          </p:cNvPr>
          <p:cNvSpPr>
            <a:spLocks noGrp="1"/>
          </p:cNvSpPr>
          <p:nvPr>
            <p:ph type="body" sz="quarter" idx="3"/>
          </p:nvPr>
        </p:nvSpPr>
        <p:spPr/>
        <p:txBody>
          <a:bodyPr/>
          <a:lstStyle/>
          <a:p>
            <a:r>
              <a:rPr lang="en-US" dirty="0" err="1"/>
              <a:t>Api</a:t>
            </a:r>
            <a:r>
              <a:rPr lang="en-US" dirty="0"/>
              <a:t>: </a:t>
            </a:r>
            <a:r>
              <a:rPr lang="en-US" dirty="0" err="1"/>
              <a:t>bODY</a:t>
            </a:r>
            <a:endParaRPr lang="en-US" dirty="0"/>
          </a:p>
        </p:txBody>
      </p:sp>
      <p:sp>
        <p:nvSpPr>
          <p:cNvPr id="6" name="Content Placeholder 5">
            <a:extLst>
              <a:ext uri="{FF2B5EF4-FFF2-40B4-BE49-F238E27FC236}">
                <a16:creationId xmlns:a16="http://schemas.microsoft.com/office/drawing/2014/main" id="{481A13D3-0842-484B-A619-BBFA9C7CAACD}"/>
              </a:ext>
            </a:extLst>
          </p:cNvPr>
          <p:cNvSpPr>
            <a:spLocks noGrp="1"/>
          </p:cNvSpPr>
          <p:nvPr>
            <p:ph sz="quarter" idx="4"/>
          </p:nvPr>
        </p:nvSpPr>
        <p:spPr>
          <a:xfrm>
            <a:off x="6217919" y="2582334"/>
            <a:ext cx="5731625" cy="3378200"/>
          </a:xfrm>
        </p:spPr>
        <p:txBody>
          <a:bodyPr>
            <a:normAutofit fontScale="32500" lnSpcReduction="20000"/>
          </a:bodyPr>
          <a:lstStyle/>
          <a:p>
            <a:pPr>
              <a:spcBef>
                <a:spcPts val="200"/>
              </a:spcBef>
            </a:pPr>
            <a:br>
              <a:rPr lang="en-US" sz="4400" b="0" dirty="0">
                <a:solidFill>
                  <a:srgbClr val="000000"/>
                </a:solidFill>
                <a:effectLst/>
                <a:latin typeface="Consolas" panose="020B0609020204030204" pitchFamily="49" charset="0"/>
              </a:rPr>
            </a:br>
            <a:r>
              <a:rPr lang="en-US" sz="4400" b="0" dirty="0">
                <a:solidFill>
                  <a:srgbClr val="0000FF"/>
                </a:solidFill>
                <a:effectLst/>
                <a:latin typeface="Consolas" panose="020B0609020204030204" pitchFamily="49" charset="0"/>
              </a:rPr>
              <a:t>class</a:t>
            </a:r>
            <a:r>
              <a:rPr lang="en-US" sz="4400" b="0" dirty="0">
                <a:solidFill>
                  <a:srgbClr val="000000"/>
                </a:solidFill>
                <a:effectLst/>
                <a:latin typeface="Consolas" panose="020B0609020204030204" pitchFamily="49" charset="0"/>
              </a:rPr>
              <a:t> </a:t>
            </a:r>
            <a:r>
              <a:rPr lang="en-US" sz="4400" b="0" dirty="0">
                <a:solidFill>
                  <a:srgbClr val="267F99"/>
                </a:solidFill>
                <a:effectLst/>
                <a:latin typeface="Consolas" panose="020B0609020204030204" pitchFamily="49" charset="0"/>
              </a:rPr>
              <a:t>HelloWorld_4_BodyParams</a:t>
            </a:r>
            <a:r>
              <a:rPr lang="en-US" sz="4400" b="0" dirty="0">
                <a:solidFill>
                  <a:srgbClr val="000000"/>
                </a:solidFill>
                <a:effectLst/>
                <a:latin typeface="Consolas" panose="020B0609020204030204" pitchFamily="49" charset="0"/>
              </a:rPr>
              <a:t>(</a:t>
            </a:r>
            <a:r>
              <a:rPr lang="en-US" sz="4400" b="0" dirty="0">
                <a:solidFill>
                  <a:srgbClr val="267F99"/>
                </a:solidFill>
                <a:effectLst/>
                <a:latin typeface="Consolas" panose="020B0609020204030204" pitchFamily="49" charset="0"/>
              </a:rPr>
              <a:t>Resource</a:t>
            </a:r>
            <a:r>
              <a:rPr lang="en-US" sz="4400" b="0" dirty="0">
                <a:solidFill>
                  <a:srgbClr val="000000"/>
                </a:solidFill>
                <a:effectLst/>
                <a:latin typeface="Consolas" panose="020B0609020204030204" pitchFamily="49" charset="0"/>
              </a:rPr>
              <a:t>):</a:t>
            </a:r>
          </a:p>
          <a:p>
            <a:pPr>
              <a:spcBef>
                <a:spcPts val="200"/>
              </a:spcBef>
            </a:pPr>
            <a:r>
              <a:rPr lang="en-US" sz="4400" b="0" dirty="0">
                <a:solidFill>
                  <a:srgbClr val="000000"/>
                </a:solidFill>
                <a:effectLst/>
                <a:latin typeface="Consolas" panose="020B0609020204030204" pitchFamily="49" charset="0"/>
              </a:rPr>
              <a:t>    </a:t>
            </a:r>
            <a:r>
              <a:rPr lang="en-US" sz="4400" b="0" dirty="0">
                <a:solidFill>
                  <a:srgbClr val="0000FF"/>
                </a:solidFill>
                <a:effectLst/>
                <a:latin typeface="Consolas" panose="020B0609020204030204" pitchFamily="49" charset="0"/>
              </a:rPr>
              <a:t>def</a:t>
            </a:r>
            <a:r>
              <a:rPr lang="en-US" sz="4400" b="0" dirty="0">
                <a:solidFill>
                  <a:srgbClr val="000000"/>
                </a:solidFill>
                <a:effectLst/>
                <a:latin typeface="Consolas" panose="020B0609020204030204" pitchFamily="49" charset="0"/>
              </a:rPr>
              <a:t> </a:t>
            </a:r>
            <a:r>
              <a:rPr lang="en-US" sz="4400" b="0" dirty="0">
                <a:solidFill>
                  <a:srgbClr val="795E26"/>
                </a:solidFill>
                <a:effectLst/>
                <a:latin typeface="Consolas" panose="020B0609020204030204" pitchFamily="49" charset="0"/>
              </a:rPr>
              <a:t>post</a:t>
            </a:r>
            <a:r>
              <a:rPr lang="en-US" sz="4400" b="0" dirty="0">
                <a:solidFill>
                  <a:srgbClr val="000000"/>
                </a:solidFill>
                <a:effectLst/>
                <a:latin typeface="Consolas" panose="020B0609020204030204" pitchFamily="49" charset="0"/>
              </a:rPr>
              <a:t>(</a:t>
            </a:r>
            <a:r>
              <a:rPr lang="en-US" sz="4400" b="0" dirty="0">
                <a:solidFill>
                  <a:srgbClr val="001080"/>
                </a:solidFill>
                <a:effectLst/>
                <a:latin typeface="Consolas" panose="020B0609020204030204" pitchFamily="49" charset="0"/>
              </a:rPr>
              <a:t>self</a:t>
            </a:r>
            <a:r>
              <a:rPr lang="en-US" sz="4400" b="0" dirty="0">
                <a:solidFill>
                  <a:srgbClr val="000000"/>
                </a:solidFill>
                <a:effectLst/>
                <a:latin typeface="Consolas" panose="020B0609020204030204" pitchFamily="49" charset="0"/>
              </a:rPr>
              <a:t>):</a:t>
            </a:r>
          </a:p>
          <a:p>
            <a:pPr>
              <a:spcBef>
                <a:spcPts val="200"/>
              </a:spcBef>
            </a:pPr>
            <a:r>
              <a:rPr lang="en-US" sz="4400" b="0" dirty="0">
                <a:solidFill>
                  <a:srgbClr val="000000"/>
                </a:solidFill>
                <a:effectLst/>
                <a:latin typeface="Consolas" panose="020B0609020204030204" pitchFamily="49" charset="0"/>
              </a:rPr>
              <a:t>        </a:t>
            </a:r>
            <a:r>
              <a:rPr lang="en-US" sz="4400" b="0" dirty="0">
                <a:solidFill>
                  <a:srgbClr val="008000"/>
                </a:solidFill>
                <a:effectLst/>
                <a:latin typeface="Consolas" panose="020B0609020204030204" pitchFamily="49" charset="0"/>
              </a:rPr>
              <a:t># Define parser and request </a:t>
            </a:r>
            <a:r>
              <a:rPr lang="en-US" sz="4400" b="0" dirty="0" err="1">
                <a:solidFill>
                  <a:srgbClr val="008000"/>
                </a:solidFill>
                <a:effectLst/>
                <a:latin typeface="Consolas" panose="020B0609020204030204" pitchFamily="49" charset="0"/>
              </a:rPr>
              <a:t>args</a:t>
            </a:r>
            <a:endParaRPr lang="en-US" sz="4400" b="0" dirty="0">
              <a:solidFill>
                <a:srgbClr val="000000"/>
              </a:solidFill>
              <a:effectLst/>
              <a:latin typeface="Consolas" panose="020B0609020204030204" pitchFamily="49" charset="0"/>
            </a:endParaRPr>
          </a:p>
          <a:p>
            <a:pPr>
              <a:spcBef>
                <a:spcPts val="200"/>
              </a:spcBef>
            </a:pPr>
            <a:r>
              <a:rPr lang="en-US" sz="4400" b="0" dirty="0">
                <a:solidFill>
                  <a:srgbClr val="000000"/>
                </a:solidFill>
                <a:effectLst/>
                <a:latin typeface="Consolas" panose="020B0609020204030204" pitchFamily="49" charset="0"/>
              </a:rPr>
              <a:t>        parser = </a:t>
            </a:r>
            <a:r>
              <a:rPr lang="en-US" sz="4400" b="0" dirty="0" err="1">
                <a:solidFill>
                  <a:srgbClr val="000000"/>
                </a:solidFill>
                <a:effectLst/>
                <a:latin typeface="Consolas" panose="020B0609020204030204" pitchFamily="49" charset="0"/>
              </a:rPr>
              <a:t>reqparse.RequestParser</a:t>
            </a:r>
            <a:r>
              <a:rPr lang="en-US" sz="4400" b="0" dirty="0">
                <a:solidFill>
                  <a:srgbClr val="000000"/>
                </a:solidFill>
                <a:effectLst/>
                <a:latin typeface="Consolas" panose="020B0609020204030204" pitchFamily="49" charset="0"/>
              </a:rPr>
              <a:t>()</a:t>
            </a:r>
          </a:p>
          <a:p>
            <a:pPr>
              <a:spcBef>
                <a:spcPts val="200"/>
              </a:spcBef>
            </a:pPr>
            <a:r>
              <a:rPr lang="en-US" sz="4400" b="0" dirty="0">
                <a:solidFill>
                  <a:srgbClr val="000000"/>
                </a:solidFill>
                <a:effectLst/>
                <a:latin typeface="Consolas" panose="020B0609020204030204" pitchFamily="49" charset="0"/>
              </a:rPr>
              <a:t>        </a:t>
            </a:r>
            <a:r>
              <a:rPr lang="en-US" sz="4400" b="0" dirty="0" err="1">
                <a:solidFill>
                  <a:srgbClr val="000000"/>
                </a:solidFill>
                <a:effectLst/>
                <a:latin typeface="Consolas" panose="020B0609020204030204" pitchFamily="49" charset="0"/>
              </a:rPr>
              <a:t>parser.add_argument</a:t>
            </a:r>
            <a:r>
              <a:rPr lang="en-US" sz="4400" b="0" dirty="0">
                <a:solidFill>
                  <a:srgbClr val="000000"/>
                </a:solidFill>
                <a:effectLst/>
                <a:latin typeface="Consolas" panose="020B0609020204030204" pitchFamily="49" charset="0"/>
              </a:rPr>
              <a:t>(</a:t>
            </a:r>
            <a:r>
              <a:rPr lang="en-US" sz="4400" b="0" dirty="0">
                <a:solidFill>
                  <a:srgbClr val="A31515"/>
                </a:solidFill>
                <a:effectLst/>
                <a:latin typeface="Consolas" panose="020B0609020204030204" pitchFamily="49" charset="0"/>
              </a:rPr>
              <a:t>'param1'</a:t>
            </a:r>
            <a:r>
              <a:rPr lang="en-US" sz="4400" b="0" dirty="0">
                <a:solidFill>
                  <a:srgbClr val="000000"/>
                </a:solidFill>
                <a:effectLst/>
                <a:latin typeface="Consolas" panose="020B0609020204030204" pitchFamily="49" charset="0"/>
              </a:rPr>
              <a:t>, </a:t>
            </a:r>
            <a:r>
              <a:rPr lang="en-US" sz="4400" b="0" dirty="0">
                <a:solidFill>
                  <a:srgbClr val="001080"/>
                </a:solidFill>
                <a:effectLst/>
                <a:latin typeface="Consolas" panose="020B0609020204030204" pitchFamily="49" charset="0"/>
              </a:rPr>
              <a:t>type</a:t>
            </a:r>
            <a:r>
              <a:rPr lang="en-US" sz="4400" b="0" dirty="0">
                <a:solidFill>
                  <a:srgbClr val="000000"/>
                </a:solidFill>
                <a:effectLst/>
                <a:latin typeface="Consolas" panose="020B0609020204030204" pitchFamily="49" charset="0"/>
              </a:rPr>
              <a:t>=</a:t>
            </a:r>
            <a:r>
              <a:rPr lang="en-US" sz="4400" b="0" dirty="0">
                <a:solidFill>
                  <a:srgbClr val="267F99"/>
                </a:solidFill>
                <a:effectLst/>
                <a:latin typeface="Consolas" panose="020B0609020204030204" pitchFamily="49" charset="0"/>
              </a:rPr>
              <a:t>str</a:t>
            </a:r>
            <a:r>
              <a:rPr lang="en-US" sz="4400" b="0" dirty="0">
                <a:solidFill>
                  <a:srgbClr val="000000"/>
                </a:solidFill>
                <a:effectLst/>
                <a:latin typeface="Consolas" panose="020B0609020204030204" pitchFamily="49" charset="0"/>
              </a:rPr>
              <a:t>)</a:t>
            </a:r>
          </a:p>
          <a:p>
            <a:pPr>
              <a:spcBef>
                <a:spcPts val="200"/>
              </a:spcBef>
            </a:pPr>
            <a:r>
              <a:rPr lang="en-US" sz="4400" b="0" dirty="0">
                <a:solidFill>
                  <a:srgbClr val="000000"/>
                </a:solidFill>
                <a:effectLst/>
                <a:latin typeface="Consolas" panose="020B0609020204030204" pitchFamily="49" charset="0"/>
              </a:rPr>
              <a:t>        </a:t>
            </a:r>
            <a:r>
              <a:rPr lang="en-US" sz="4400" b="0" dirty="0" err="1">
                <a:solidFill>
                  <a:srgbClr val="000000"/>
                </a:solidFill>
                <a:effectLst/>
                <a:latin typeface="Consolas" panose="020B0609020204030204" pitchFamily="49" charset="0"/>
              </a:rPr>
              <a:t>parser.add_argument</a:t>
            </a:r>
            <a:r>
              <a:rPr lang="en-US" sz="4400" b="0" dirty="0">
                <a:solidFill>
                  <a:srgbClr val="000000"/>
                </a:solidFill>
                <a:effectLst/>
                <a:latin typeface="Consolas" panose="020B0609020204030204" pitchFamily="49" charset="0"/>
              </a:rPr>
              <a:t>(</a:t>
            </a:r>
            <a:r>
              <a:rPr lang="en-US" sz="4400" b="0" dirty="0">
                <a:solidFill>
                  <a:srgbClr val="A31515"/>
                </a:solidFill>
                <a:effectLst/>
                <a:latin typeface="Consolas" panose="020B0609020204030204" pitchFamily="49" charset="0"/>
              </a:rPr>
              <a:t>'param2'</a:t>
            </a:r>
            <a:r>
              <a:rPr lang="en-US" sz="4400" b="0" dirty="0">
                <a:solidFill>
                  <a:srgbClr val="000000"/>
                </a:solidFill>
                <a:effectLst/>
                <a:latin typeface="Consolas" panose="020B0609020204030204" pitchFamily="49" charset="0"/>
              </a:rPr>
              <a:t>, </a:t>
            </a:r>
            <a:r>
              <a:rPr lang="en-US" sz="4400" b="0" dirty="0">
                <a:solidFill>
                  <a:srgbClr val="001080"/>
                </a:solidFill>
                <a:effectLst/>
                <a:latin typeface="Consolas" panose="020B0609020204030204" pitchFamily="49" charset="0"/>
              </a:rPr>
              <a:t>type</a:t>
            </a:r>
            <a:r>
              <a:rPr lang="en-US" sz="4400" b="0" dirty="0">
                <a:solidFill>
                  <a:srgbClr val="000000"/>
                </a:solidFill>
                <a:effectLst/>
                <a:latin typeface="Consolas" panose="020B0609020204030204" pitchFamily="49" charset="0"/>
              </a:rPr>
              <a:t>=</a:t>
            </a:r>
            <a:r>
              <a:rPr lang="en-US" sz="4400" b="0" dirty="0">
                <a:solidFill>
                  <a:srgbClr val="267F99"/>
                </a:solidFill>
                <a:effectLst/>
                <a:latin typeface="Consolas" panose="020B0609020204030204" pitchFamily="49" charset="0"/>
              </a:rPr>
              <a:t>str</a:t>
            </a:r>
            <a:r>
              <a:rPr lang="en-US" sz="4400" b="0" dirty="0">
                <a:solidFill>
                  <a:srgbClr val="000000"/>
                </a:solidFill>
                <a:effectLst/>
                <a:latin typeface="Consolas" panose="020B0609020204030204" pitchFamily="49" charset="0"/>
              </a:rPr>
              <a:t>)</a:t>
            </a:r>
          </a:p>
          <a:p>
            <a:pPr>
              <a:spcBef>
                <a:spcPts val="200"/>
              </a:spcBef>
            </a:pPr>
            <a:r>
              <a:rPr lang="en-US" sz="4400" b="0" dirty="0">
                <a:solidFill>
                  <a:srgbClr val="000000"/>
                </a:solidFill>
                <a:effectLst/>
                <a:latin typeface="Consolas" panose="020B0609020204030204" pitchFamily="49" charset="0"/>
              </a:rPr>
              <a:t>        </a:t>
            </a:r>
            <a:r>
              <a:rPr lang="en-US" sz="4400" b="0" dirty="0" err="1">
                <a:solidFill>
                  <a:srgbClr val="000000"/>
                </a:solidFill>
                <a:effectLst/>
                <a:latin typeface="Consolas" panose="020B0609020204030204" pitchFamily="49" charset="0"/>
              </a:rPr>
              <a:t>args</a:t>
            </a:r>
            <a:r>
              <a:rPr lang="en-US" sz="4400" b="0" dirty="0">
                <a:solidFill>
                  <a:srgbClr val="000000"/>
                </a:solidFill>
                <a:effectLst/>
                <a:latin typeface="Consolas" panose="020B0609020204030204" pitchFamily="49" charset="0"/>
              </a:rPr>
              <a:t> = </a:t>
            </a:r>
            <a:r>
              <a:rPr lang="en-US" sz="4400" b="0" dirty="0" err="1">
                <a:solidFill>
                  <a:srgbClr val="000000"/>
                </a:solidFill>
                <a:effectLst/>
                <a:latin typeface="Consolas" panose="020B0609020204030204" pitchFamily="49" charset="0"/>
              </a:rPr>
              <a:t>parser.parse_args</a:t>
            </a:r>
            <a:r>
              <a:rPr lang="en-US" sz="4400" b="0" dirty="0">
                <a:solidFill>
                  <a:srgbClr val="000000"/>
                </a:solidFill>
                <a:effectLst/>
                <a:latin typeface="Consolas" panose="020B0609020204030204" pitchFamily="49" charset="0"/>
              </a:rPr>
              <a:t>()</a:t>
            </a:r>
          </a:p>
          <a:p>
            <a:pPr>
              <a:spcBef>
                <a:spcPts val="200"/>
              </a:spcBef>
            </a:pPr>
            <a:br>
              <a:rPr lang="en-US" sz="4400" b="0" dirty="0">
                <a:solidFill>
                  <a:srgbClr val="000000"/>
                </a:solidFill>
                <a:effectLst/>
                <a:latin typeface="Consolas" panose="020B0609020204030204" pitchFamily="49" charset="0"/>
              </a:rPr>
            </a:br>
            <a:r>
              <a:rPr lang="en-US" sz="4400" b="0" dirty="0">
                <a:solidFill>
                  <a:srgbClr val="000000"/>
                </a:solidFill>
                <a:effectLst/>
                <a:latin typeface="Consolas" panose="020B0609020204030204" pitchFamily="49" charset="0"/>
              </a:rPr>
              <a:t>        p1 = </a:t>
            </a:r>
            <a:r>
              <a:rPr lang="en-US" sz="4400" b="0" dirty="0" err="1">
                <a:solidFill>
                  <a:srgbClr val="000000"/>
                </a:solidFill>
                <a:effectLst/>
                <a:latin typeface="Consolas" panose="020B0609020204030204" pitchFamily="49" charset="0"/>
              </a:rPr>
              <a:t>args</a:t>
            </a:r>
            <a:r>
              <a:rPr lang="en-US" sz="4400" b="0" dirty="0">
                <a:solidFill>
                  <a:srgbClr val="000000"/>
                </a:solidFill>
                <a:effectLst/>
                <a:latin typeface="Consolas" panose="020B0609020204030204" pitchFamily="49" charset="0"/>
              </a:rPr>
              <a:t>[</a:t>
            </a:r>
            <a:r>
              <a:rPr lang="en-US" sz="4400" b="0" dirty="0">
                <a:solidFill>
                  <a:srgbClr val="A31515"/>
                </a:solidFill>
                <a:effectLst/>
                <a:latin typeface="Consolas" panose="020B0609020204030204" pitchFamily="49" charset="0"/>
              </a:rPr>
              <a:t>'param1'</a:t>
            </a:r>
            <a:r>
              <a:rPr lang="en-US" sz="4400" b="0" dirty="0">
                <a:solidFill>
                  <a:srgbClr val="000000"/>
                </a:solidFill>
                <a:effectLst/>
                <a:latin typeface="Consolas" panose="020B0609020204030204" pitchFamily="49" charset="0"/>
              </a:rPr>
              <a:t>]</a:t>
            </a:r>
          </a:p>
          <a:p>
            <a:pPr>
              <a:spcBef>
                <a:spcPts val="200"/>
              </a:spcBef>
            </a:pPr>
            <a:r>
              <a:rPr lang="en-US" sz="4400" b="0" dirty="0">
                <a:solidFill>
                  <a:srgbClr val="000000"/>
                </a:solidFill>
                <a:effectLst/>
                <a:latin typeface="Consolas" panose="020B0609020204030204" pitchFamily="49" charset="0"/>
              </a:rPr>
              <a:t>        p2 = </a:t>
            </a:r>
            <a:r>
              <a:rPr lang="en-US" sz="4400" b="0" dirty="0" err="1">
                <a:solidFill>
                  <a:srgbClr val="000000"/>
                </a:solidFill>
                <a:effectLst/>
                <a:latin typeface="Consolas" panose="020B0609020204030204" pitchFamily="49" charset="0"/>
              </a:rPr>
              <a:t>args</a:t>
            </a:r>
            <a:r>
              <a:rPr lang="en-US" sz="4400" b="0" dirty="0">
                <a:solidFill>
                  <a:srgbClr val="000000"/>
                </a:solidFill>
                <a:effectLst/>
                <a:latin typeface="Consolas" panose="020B0609020204030204" pitchFamily="49" charset="0"/>
              </a:rPr>
              <a:t>[</a:t>
            </a:r>
            <a:r>
              <a:rPr lang="en-US" sz="4400" b="0" dirty="0">
                <a:solidFill>
                  <a:srgbClr val="A31515"/>
                </a:solidFill>
                <a:effectLst/>
                <a:latin typeface="Consolas" panose="020B0609020204030204" pitchFamily="49" charset="0"/>
              </a:rPr>
              <a:t>'param2'</a:t>
            </a:r>
            <a:r>
              <a:rPr lang="en-US" sz="4400" b="0" dirty="0">
                <a:solidFill>
                  <a:srgbClr val="000000"/>
                </a:solidFill>
                <a:effectLst/>
                <a:latin typeface="Consolas" panose="020B0609020204030204" pitchFamily="49" charset="0"/>
              </a:rPr>
              <a:t>]</a:t>
            </a:r>
          </a:p>
          <a:p>
            <a:pPr>
              <a:spcBef>
                <a:spcPts val="200"/>
              </a:spcBef>
            </a:pPr>
            <a:r>
              <a:rPr lang="en-US" sz="4400" b="0" dirty="0">
                <a:solidFill>
                  <a:srgbClr val="000000"/>
                </a:solidFill>
                <a:effectLst/>
                <a:latin typeface="Consolas" panose="020B0609020204030204" pitchFamily="49" charset="0"/>
              </a:rPr>
              <a:t>        </a:t>
            </a:r>
            <a:r>
              <a:rPr lang="en-US" sz="4400" b="0" dirty="0">
                <a:solidFill>
                  <a:srgbClr val="795E26"/>
                </a:solidFill>
                <a:effectLst/>
                <a:latin typeface="Consolas" panose="020B0609020204030204" pitchFamily="49" charset="0"/>
              </a:rPr>
              <a:t>print</a:t>
            </a:r>
            <a:r>
              <a:rPr lang="en-US" sz="4400" b="0" dirty="0">
                <a:solidFill>
                  <a:srgbClr val="000000"/>
                </a:solidFill>
                <a:effectLst/>
                <a:latin typeface="Consolas" panose="020B0609020204030204" pitchFamily="49" charset="0"/>
              </a:rPr>
              <a:t>(</a:t>
            </a:r>
            <a:r>
              <a:rPr lang="en-US" sz="4400" b="0" dirty="0" err="1">
                <a:solidFill>
                  <a:srgbClr val="0000FF"/>
                </a:solidFill>
                <a:effectLst/>
                <a:latin typeface="Consolas" panose="020B0609020204030204" pitchFamily="49" charset="0"/>
              </a:rPr>
              <a:t>f</a:t>
            </a:r>
            <a:r>
              <a:rPr lang="en-US" sz="4400" b="0" dirty="0" err="1">
                <a:solidFill>
                  <a:srgbClr val="A31515"/>
                </a:solidFill>
                <a:effectLst/>
                <a:latin typeface="Consolas" panose="020B0609020204030204" pitchFamily="49" charset="0"/>
              </a:rPr>
              <a:t>"QueryString</a:t>
            </a:r>
            <a:r>
              <a:rPr lang="en-US" sz="4400" b="0" dirty="0">
                <a:solidFill>
                  <a:srgbClr val="A31515"/>
                </a:solidFill>
                <a:effectLst/>
                <a:latin typeface="Consolas" panose="020B0609020204030204" pitchFamily="49" charset="0"/>
              </a:rPr>
              <a:t> param1=</a:t>
            </a:r>
            <a:r>
              <a:rPr lang="en-US" sz="4400" b="0" dirty="0">
                <a:solidFill>
                  <a:srgbClr val="0000FF"/>
                </a:solidFill>
                <a:effectLst/>
                <a:latin typeface="Consolas" panose="020B0609020204030204" pitchFamily="49" charset="0"/>
              </a:rPr>
              <a:t>{</a:t>
            </a:r>
            <a:r>
              <a:rPr lang="en-US" sz="4400" b="0" dirty="0">
                <a:solidFill>
                  <a:srgbClr val="000000"/>
                </a:solidFill>
                <a:effectLst/>
                <a:latin typeface="Consolas" panose="020B0609020204030204" pitchFamily="49" charset="0"/>
              </a:rPr>
              <a:t>p1</a:t>
            </a:r>
            <a:r>
              <a:rPr lang="en-US" sz="4400" b="0" dirty="0">
                <a:solidFill>
                  <a:srgbClr val="0000FF"/>
                </a:solidFill>
                <a:effectLst/>
                <a:latin typeface="Consolas" panose="020B0609020204030204" pitchFamily="49" charset="0"/>
              </a:rPr>
              <a:t>}</a:t>
            </a:r>
            <a:r>
              <a:rPr lang="en-US" sz="4400" b="0" dirty="0">
                <a:solidFill>
                  <a:srgbClr val="A31515"/>
                </a:solidFill>
                <a:effectLst/>
                <a:latin typeface="Consolas" panose="020B0609020204030204" pitchFamily="49" charset="0"/>
              </a:rPr>
              <a:t>; param2=</a:t>
            </a:r>
            <a:r>
              <a:rPr lang="en-US" sz="4400" b="0" dirty="0">
                <a:solidFill>
                  <a:srgbClr val="0000FF"/>
                </a:solidFill>
                <a:effectLst/>
                <a:latin typeface="Consolas" panose="020B0609020204030204" pitchFamily="49" charset="0"/>
              </a:rPr>
              <a:t>{</a:t>
            </a:r>
            <a:r>
              <a:rPr lang="en-US" sz="4400" b="0" dirty="0">
                <a:solidFill>
                  <a:srgbClr val="000000"/>
                </a:solidFill>
                <a:effectLst/>
                <a:latin typeface="Consolas" panose="020B0609020204030204" pitchFamily="49" charset="0"/>
              </a:rPr>
              <a:t>p2</a:t>
            </a:r>
            <a:r>
              <a:rPr lang="en-US" sz="4400" b="0" dirty="0">
                <a:solidFill>
                  <a:srgbClr val="0000FF"/>
                </a:solidFill>
                <a:effectLst/>
                <a:latin typeface="Consolas" panose="020B0609020204030204" pitchFamily="49" charset="0"/>
              </a:rPr>
              <a:t>}</a:t>
            </a:r>
            <a:r>
              <a:rPr lang="en-US" sz="4400" b="0" dirty="0">
                <a:solidFill>
                  <a:srgbClr val="A31515"/>
                </a:solidFill>
                <a:effectLst/>
                <a:latin typeface="Consolas" panose="020B0609020204030204" pitchFamily="49" charset="0"/>
              </a:rPr>
              <a:t>"</a:t>
            </a:r>
            <a:r>
              <a:rPr lang="en-US" sz="4400" b="0" dirty="0">
                <a:solidFill>
                  <a:srgbClr val="000000"/>
                </a:solidFill>
                <a:effectLst/>
                <a:latin typeface="Consolas" panose="020B0609020204030204" pitchFamily="49" charset="0"/>
              </a:rPr>
              <a:t>)</a:t>
            </a:r>
          </a:p>
          <a:p>
            <a:pPr>
              <a:spcBef>
                <a:spcPts val="200"/>
              </a:spcBef>
            </a:pPr>
            <a:endParaRPr lang="en-US" sz="4400" dirty="0">
              <a:solidFill>
                <a:srgbClr val="000000"/>
              </a:solidFill>
              <a:latin typeface="Consolas" panose="020B0609020204030204" pitchFamily="49" charset="0"/>
            </a:endParaRPr>
          </a:p>
          <a:p>
            <a:pPr>
              <a:spcBef>
                <a:spcPts val="200"/>
              </a:spcBef>
            </a:pPr>
            <a:endParaRPr lang="en-US" sz="4400" b="0" dirty="0">
              <a:solidFill>
                <a:srgbClr val="000000"/>
              </a:solidFill>
              <a:effectLst/>
              <a:latin typeface="Consolas" panose="020B0609020204030204" pitchFamily="49" charset="0"/>
            </a:endParaRPr>
          </a:p>
          <a:p>
            <a:endParaRPr lang="en-US" sz="1000" dirty="0"/>
          </a:p>
        </p:txBody>
      </p:sp>
      <p:sp>
        <p:nvSpPr>
          <p:cNvPr id="7" name="TextBox 6">
            <a:extLst>
              <a:ext uri="{FF2B5EF4-FFF2-40B4-BE49-F238E27FC236}">
                <a16:creationId xmlns:a16="http://schemas.microsoft.com/office/drawing/2014/main" id="{8202557C-8CF0-4558-B261-1D01CB91E358}"/>
              </a:ext>
            </a:extLst>
          </p:cNvPr>
          <p:cNvSpPr txBox="1"/>
          <p:nvPr/>
        </p:nvSpPr>
        <p:spPr>
          <a:xfrm>
            <a:off x="3831749" y="381192"/>
            <a:ext cx="8218968" cy="1277273"/>
          </a:xfrm>
          <a:prstGeom prst="rect">
            <a:avLst/>
          </a:prstGeom>
          <a:noFill/>
        </p:spPr>
        <p:txBody>
          <a:bodyPr wrap="square" rtlCol="0">
            <a:spAutoFit/>
          </a:bodyPr>
          <a:lstStyle/>
          <a:p>
            <a:r>
              <a:rPr lang="en-US" sz="1100" b="0" dirty="0">
                <a:solidFill>
                  <a:srgbClr val="000000"/>
                </a:solidFill>
                <a:effectLst/>
                <a:latin typeface="Consolas" panose="020B0609020204030204" pitchFamily="49" charset="0"/>
              </a:rPr>
              <a:t>SERVER.PY </a:t>
            </a:r>
            <a:r>
              <a:rPr lang="en-US" sz="1100" b="0" dirty="0">
                <a:solidFill>
                  <a:srgbClr val="00B050"/>
                </a:solidFill>
                <a:effectLst/>
                <a:latin typeface="Consolas" panose="020B0609020204030204" pitchFamily="49" charset="0"/>
              </a:rPr>
              <a:t>#where you declare the endpoint routing</a:t>
            </a:r>
          </a:p>
          <a:p>
            <a:endParaRPr lang="en-US" sz="1100" b="0" dirty="0">
              <a:solidFill>
                <a:srgbClr val="000000"/>
              </a:solidFill>
              <a:effectLst/>
              <a:latin typeface="Consolas" panose="020B0609020204030204" pitchFamily="49" charset="0"/>
            </a:endParaRPr>
          </a:p>
          <a:p>
            <a:r>
              <a:rPr lang="en-US" sz="1100" b="0" dirty="0" err="1">
                <a:solidFill>
                  <a:srgbClr val="000000"/>
                </a:solidFill>
                <a:effectLst/>
                <a:latin typeface="Consolas" panose="020B0609020204030204" pitchFamily="49" charset="0"/>
              </a:rPr>
              <a:t>api.add_resource</a:t>
            </a:r>
            <a:r>
              <a:rPr lang="en-US" sz="1100" b="0" dirty="0">
                <a:solidFill>
                  <a:srgbClr val="000000"/>
                </a:solidFill>
                <a:effectLst/>
                <a:latin typeface="Consolas" panose="020B0609020204030204" pitchFamily="49" charset="0"/>
              </a:rPr>
              <a:t>(HelloWord_2_URL_Params, </a:t>
            </a:r>
            <a:r>
              <a:rPr lang="en-US" sz="1100" b="0" dirty="0">
                <a:solidFill>
                  <a:srgbClr val="A31515"/>
                </a:solidFill>
                <a:effectLst/>
                <a:latin typeface="Consolas" panose="020B0609020204030204" pitchFamily="49" charset="0"/>
              </a:rPr>
              <a:t>'/h2/&lt;string:param1&gt;&amp;&lt;string:param2&gt;'</a:t>
            </a:r>
            <a:r>
              <a:rPr lang="en-US" sz="1100" b="0" dirty="0">
                <a:solidFill>
                  <a:srgbClr val="000000"/>
                </a:solidFill>
                <a:effectLst/>
                <a:latin typeface="Consolas" panose="020B0609020204030204" pitchFamily="49" charset="0"/>
              </a:rPr>
              <a:t>) </a:t>
            </a:r>
            <a:r>
              <a:rPr lang="en-US" sz="1100" b="0" dirty="0">
                <a:solidFill>
                  <a:srgbClr val="008000"/>
                </a:solidFill>
                <a:effectLst/>
                <a:latin typeface="Consolas" panose="020B0609020204030204" pitchFamily="49" charset="0"/>
              </a:rPr>
              <a:t>#api 'endpoint’</a:t>
            </a:r>
          </a:p>
          <a:p>
            <a:r>
              <a:rPr lang="en-US" sz="1100" b="0" dirty="0" err="1">
                <a:solidFill>
                  <a:srgbClr val="000000"/>
                </a:solidFill>
                <a:effectLst/>
                <a:latin typeface="Consolas" panose="020B0609020204030204" pitchFamily="49" charset="0"/>
              </a:rPr>
              <a:t>api.add_resource</a:t>
            </a:r>
            <a:r>
              <a:rPr lang="en-US" sz="1100" b="0" dirty="0">
                <a:solidFill>
                  <a:srgbClr val="000000"/>
                </a:solidFill>
                <a:effectLst/>
                <a:latin typeface="Consolas" panose="020B0609020204030204" pitchFamily="49" charset="0"/>
              </a:rPr>
              <a:t>(HelloWord_2a_URL_Params, </a:t>
            </a:r>
            <a:r>
              <a:rPr lang="en-US" sz="1100" b="0" dirty="0">
                <a:solidFill>
                  <a:srgbClr val="A31515"/>
                </a:solidFill>
                <a:effectLst/>
                <a:latin typeface="Consolas" panose="020B0609020204030204" pitchFamily="49" charset="0"/>
              </a:rPr>
              <a:t>'/h2/&lt;string:param1&gt;/path2'</a:t>
            </a:r>
            <a:r>
              <a:rPr lang="en-US" sz="1100" b="0" dirty="0">
                <a:solidFill>
                  <a:srgbClr val="000000"/>
                </a:solidFill>
                <a:effectLst/>
                <a:latin typeface="Consolas" panose="020B0609020204030204" pitchFamily="49" charset="0"/>
              </a:rPr>
              <a:t>) </a:t>
            </a:r>
            <a:r>
              <a:rPr lang="en-US" sz="1100" b="0" dirty="0">
                <a:solidFill>
                  <a:srgbClr val="008000"/>
                </a:solidFill>
                <a:effectLst/>
                <a:latin typeface="Consolas" panose="020B0609020204030204" pitchFamily="49" charset="0"/>
              </a:rPr>
              <a:t>#api param in middle of 'endpoint'</a:t>
            </a:r>
            <a:endParaRPr lang="en-US" sz="1100" b="0" dirty="0">
              <a:solidFill>
                <a:srgbClr val="000000"/>
              </a:solidFill>
              <a:effectLst/>
              <a:latin typeface="Consolas" panose="020B0609020204030204" pitchFamily="49" charset="0"/>
            </a:endParaRPr>
          </a:p>
          <a:p>
            <a:r>
              <a:rPr lang="en-US" sz="1100" b="0" dirty="0" err="1">
                <a:solidFill>
                  <a:srgbClr val="000000"/>
                </a:solidFill>
                <a:effectLst/>
                <a:latin typeface="Consolas" panose="020B0609020204030204" pitchFamily="49" charset="0"/>
              </a:rPr>
              <a:t>api.add_resource</a:t>
            </a:r>
            <a:r>
              <a:rPr lang="en-US" sz="1100" b="0" dirty="0">
                <a:solidFill>
                  <a:srgbClr val="000000"/>
                </a:solidFill>
                <a:effectLst/>
                <a:latin typeface="Consolas" panose="020B0609020204030204" pitchFamily="49" charset="0"/>
              </a:rPr>
              <a:t>(HelloWorld_3_QueryString, </a:t>
            </a:r>
            <a:r>
              <a:rPr lang="en-US" sz="1100" b="0" dirty="0">
                <a:solidFill>
                  <a:srgbClr val="A31515"/>
                </a:solidFill>
                <a:effectLst/>
                <a:latin typeface="Consolas" panose="020B0609020204030204" pitchFamily="49" charset="0"/>
              </a:rPr>
              <a:t>'/h3'</a:t>
            </a:r>
            <a:r>
              <a:rPr lang="en-US" sz="1100" b="0" dirty="0">
                <a:solidFill>
                  <a:srgbClr val="000000"/>
                </a:solidFill>
                <a:effectLst/>
                <a:latin typeface="Consolas" panose="020B0609020204030204" pitchFamily="49" charset="0"/>
              </a:rPr>
              <a:t>) </a:t>
            </a:r>
            <a:r>
              <a:rPr lang="en-US" sz="1100" b="0" dirty="0">
                <a:solidFill>
                  <a:srgbClr val="008000"/>
                </a:solidFill>
                <a:effectLst/>
                <a:latin typeface="Consolas" panose="020B0609020204030204" pitchFamily="49" charset="0"/>
              </a:rPr>
              <a:t>#api 'endpoint’; params added when you call URL</a:t>
            </a:r>
            <a:endParaRPr lang="en-US" sz="1100" b="0" dirty="0">
              <a:solidFill>
                <a:srgbClr val="000000"/>
              </a:solidFill>
              <a:effectLst/>
              <a:latin typeface="Consolas" panose="020B0609020204030204" pitchFamily="49" charset="0"/>
            </a:endParaRPr>
          </a:p>
          <a:p>
            <a:r>
              <a:rPr lang="en-US" sz="1100" b="0" dirty="0" err="1">
                <a:solidFill>
                  <a:srgbClr val="000000"/>
                </a:solidFill>
                <a:effectLst/>
                <a:latin typeface="Consolas" panose="020B0609020204030204" pitchFamily="49" charset="0"/>
              </a:rPr>
              <a:t>api.add_resource</a:t>
            </a:r>
            <a:r>
              <a:rPr lang="en-US" sz="1100" b="0" dirty="0">
                <a:solidFill>
                  <a:srgbClr val="000000"/>
                </a:solidFill>
                <a:effectLst/>
                <a:latin typeface="Consolas" panose="020B0609020204030204" pitchFamily="49" charset="0"/>
              </a:rPr>
              <a:t>(HelloWorld_4_BodyParams, </a:t>
            </a:r>
            <a:r>
              <a:rPr lang="en-US" sz="1100" b="0" dirty="0">
                <a:solidFill>
                  <a:srgbClr val="A31515"/>
                </a:solidFill>
                <a:effectLst/>
                <a:latin typeface="Consolas" panose="020B0609020204030204" pitchFamily="49" charset="0"/>
              </a:rPr>
              <a:t>'/h4'</a:t>
            </a:r>
            <a:r>
              <a:rPr lang="en-US" sz="1100" b="0" dirty="0">
                <a:solidFill>
                  <a:srgbClr val="000000"/>
                </a:solidFill>
                <a:effectLst/>
                <a:latin typeface="Consolas" panose="020B0609020204030204" pitchFamily="49" charset="0"/>
              </a:rPr>
              <a:t>) </a:t>
            </a:r>
            <a:r>
              <a:rPr lang="en-US" sz="1100" b="0" dirty="0">
                <a:solidFill>
                  <a:srgbClr val="008000"/>
                </a:solidFill>
                <a:effectLst/>
                <a:latin typeface="Consolas" panose="020B0609020204030204" pitchFamily="49" charset="0"/>
              </a:rPr>
              <a:t>#api 'endpoint’; params added via code in html body</a:t>
            </a:r>
            <a:endParaRPr lang="en-US" sz="1100" b="0" dirty="0">
              <a:solidFill>
                <a:srgbClr val="000000"/>
              </a:solidFill>
              <a:effectLst/>
              <a:latin typeface="Consolas" panose="020B0609020204030204" pitchFamily="49" charset="0"/>
            </a:endParaRPr>
          </a:p>
          <a:p>
            <a:endParaRPr lang="en-US" sz="1100" dirty="0"/>
          </a:p>
        </p:txBody>
      </p:sp>
      <p:sp>
        <p:nvSpPr>
          <p:cNvPr id="8" name="Callout: Line 7">
            <a:extLst>
              <a:ext uri="{FF2B5EF4-FFF2-40B4-BE49-F238E27FC236}">
                <a16:creationId xmlns:a16="http://schemas.microsoft.com/office/drawing/2014/main" id="{D5ED43E8-1AC1-4CA6-9E8A-74BEE5FD16F1}"/>
              </a:ext>
            </a:extLst>
          </p:cNvPr>
          <p:cNvSpPr/>
          <p:nvPr/>
        </p:nvSpPr>
        <p:spPr>
          <a:xfrm>
            <a:off x="5163589" y="3269519"/>
            <a:ext cx="1389611" cy="736282"/>
          </a:xfrm>
          <a:prstGeom prst="borderCallout1">
            <a:avLst>
              <a:gd name="adj1" fmla="val 18750"/>
              <a:gd name="adj2" fmla="val -8333"/>
              <a:gd name="adj3" fmla="val 84761"/>
              <a:gd name="adj4" fmla="val -141369"/>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a:t>Notice how you can have the same API signature but a different verb!</a:t>
            </a:r>
          </a:p>
        </p:txBody>
      </p:sp>
    </p:spTree>
    <p:extLst>
      <p:ext uri="{BB962C8B-B14F-4D97-AF65-F5344CB8AC3E}">
        <p14:creationId xmlns:p14="http://schemas.microsoft.com/office/powerpoint/2010/main" val="1045130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4B8B0-6E3A-4CFD-A7A7-D3FB20A62B1E}"/>
              </a:ext>
            </a:extLst>
          </p:cNvPr>
          <p:cNvSpPr>
            <a:spLocks noGrp="1"/>
          </p:cNvSpPr>
          <p:nvPr>
            <p:ph type="title"/>
          </p:nvPr>
        </p:nvSpPr>
        <p:spPr/>
        <p:txBody>
          <a:bodyPr/>
          <a:lstStyle/>
          <a:p>
            <a:r>
              <a:rPr lang="en-US" dirty="0"/>
              <a:t>Client side</a:t>
            </a:r>
          </a:p>
        </p:txBody>
      </p:sp>
      <p:sp>
        <p:nvSpPr>
          <p:cNvPr id="4" name="Content Placeholder 3">
            <a:extLst>
              <a:ext uri="{FF2B5EF4-FFF2-40B4-BE49-F238E27FC236}">
                <a16:creationId xmlns:a16="http://schemas.microsoft.com/office/drawing/2014/main" id="{24A3EFD8-A844-444D-BD9B-6D1F759F141B}"/>
              </a:ext>
            </a:extLst>
          </p:cNvPr>
          <p:cNvSpPr>
            <a:spLocks noGrp="1"/>
          </p:cNvSpPr>
          <p:nvPr>
            <p:ph idx="1"/>
          </p:nvPr>
        </p:nvSpPr>
        <p:spPr>
          <a:xfrm>
            <a:off x="1097280" y="1845734"/>
            <a:ext cx="10058400" cy="4485954"/>
          </a:xfrm>
        </p:spPr>
        <p:txBody>
          <a:bodyPr>
            <a:normAutofit fontScale="25000" lnSpcReduction="20000"/>
          </a:bodyPr>
          <a:lstStyle/>
          <a:p>
            <a:pPr>
              <a:spcBef>
                <a:spcPts val="200"/>
              </a:spcBef>
            </a:pPr>
            <a:r>
              <a:rPr lang="en-US" sz="4800" b="0" dirty="0">
                <a:solidFill>
                  <a:srgbClr val="AF00DB"/>
                </a:solidFill>
                <a:effectLst/>
                <a:latin typeface="Consolas" panose="020B0609020204030204" pitchFamily="49" charset="0"/>
              </a:rPr>
              <a:t>import</a:t>
            </a:r>
            <a:r>
              <a:rPr lang="en-US" sz="4800" b="0" dirty="0">
                <a:solidFill>
                  <a:srgbClr val="000000"/>
                </a:solidFill>
                <a:effectLst/>
                <a:latin typeface="Consolas" panose="020B0609020204030204" pitchFamily="49" charset="0"/>
              </a:rPr>
              <a:t> json</a:t>
            </a:r>
          </a:p>
          <a:p>
            <a:pPr>
              <a:spcBef>
                <a:spcPts val="200"/>
              </a:spcBef>
            </a:pPr>
            <a:endParaRPr lang="en-US" sz="4800" b="0" dirty="0">
              <a:solidFill>
                <a:srgbClr val="000000"/>
              </a:solidFill>
              <a:effectLst/>
              <a:latin typeface="Consolas" panose="020B0609020204030204" pitchFamily="49" charset="0"/>
            </a:endParaRPr>
          </a:p>
          <a:p>
            <a:pPr>
              <a:spcBef>
                <a:spcPts val="200"/>
              </a:spcBef>
            </a:pPr>
            <a:r>
              <a:rPr lang="en-US" sz="4800" b="0" dirty="0">
                <a:solidFill>
                  <a:srgbClr val="000000"/>
                </a:solidFill>
                <a:effectLst/>
                <a:latin typeface="Consolas" panose="020B0609020204030204" pitchFamily="49" charset="0"/>
              </a:rPr>
              <a:t>    </a:t>
            </a:r>
            <a:r>
              <a:rPr lang="en-US" sz="4800" b="0" dirty="0">
                <a:solidFill>
                  <a:srgbClr val="0000FF"/>
                </a:solidFill>
                <a:effectLst/>
                <a:latin typeface="Consolas" panose="020B0609020204030204" pitchFamily="49" charset="0"/>
              </a:rPr>
              <a:t>def</a:t>
            </a:r>
            <a:r>
              <a:rPr lang="en-US" sz="4800" b="0" dirty="0">
                <a:solidFill>
                  <a:srgbClr val="000000"/>
                </a:solidFill>
                <a:effectLst/>
                <a:latin typeface="Consolas" panose="020B0609020204030204" pitchFamily="49" charset="0"/>
              </a:rPr>
              <a:t> </a:t>
            </a:r>
            <a:r>
              <a:rPr lang="en-US" sz="4800" b="0" dirty="0" err="1">
                <a:solidFill>
                  <a:srgbClr val="795E26"/>
                </a:solidFill>
                <a:effectLst/>
                <a:latin typeface="Consolas" panose="020B0609020204030204" pitchFamily="49" charset="0"/>
              </a:rPr>
              <a:t>test_hello_world_params</a:t>
            </a:r>
            <a:r>
              <a:rPr lang="en-US" sz="4800" b="0" dirty="0">
                <a:solidFill>
                  <a:srgbClr val="000000"/>
                </a:solidFill>
                <a:effectLst/>
                <a:latin typeface="Consolas" panose="020B0609020204030204" pitchFamily="49" charset="0"/>
              </a:rPr>
              <a:t>(</a:t>
            </a:r>
            <a:r>
              <a:rPr lang="en-US" sz="4800" b="0" dirty="0">
                <a:solidFill>
                  <a:srgbClr val="001080"/>
                </a:solidFill>
                <a:effectLst/>
                <a:latin typeface="Consolas" panose="020B0609020204030204" pitchFamily="49" charset="0"/>
              </a:rPr>
              <a:t>self</a:t>
            </a:r>
            <a:r>
              <a:rPr lang="en-US" sz="4800" b="0" dirty="0">
                <a:solidFill>
                  <a:srgbClr val="000000"/>
                </a:solidFill>
                <a:effectLst/>
                <a:latin typeface="Consolas" panose="020B0609020204030204" pitchFamily="49" charset="0"/>
              </a:rPr>
              <a:t>):</a:t>
            </a:r>
          </a:p>
          <a:p>
            <a:pPr>
              <a:spcBef>
                <a:spcPts val="200"/>
              </a:spcBef>
            </a:pPr>
            <a:r>
              <a:rPr lang="en-US" sz="4800" b="0" dirty="0">
                <a:solidFill>
                  <a:srgbClr val="000000"/>
                </a:solidFill>
                <a:effectLst/>
                <a:latin typeface="Consolas" panose="020B0609020204030204" pitchFamily="49" charset="0"/>
              </a:rPr>
              <a:t>        </a:t>
            </a:r>
            <a:r>
              <a:rPr lang="en-US" sz="4800" b="0" dirty="0">
                <a:solidFill>
                  <a:srgbClr val="795E26"/>
                </a:solidFill>
                <a:effectLst/>
                <a:latin typeface="Consolas" panose="020B0609020204030204" pitchFamily="49" charset="0"/>
              </a:rPr>
              <a:t>print</a:t>
            </a:r>
            <a:r>
              <a:rPr lang="en-US" sz="4800" b="0" dirty="0">
                <a:solidFill>
                  <a:srgbClr val="000000"/>
                </a:solidFill>
                <a:effectLst/>
                <a:latin typeface="Consolas" panose="020B0609020204030204" pitchFamily="49" charset="0"/>
              </a:rPr>
              <a:t>(</a:t>
            </a:r>
            <a:r>
              <a:rPr lang="en-US" sz="4800" b="0" dirty="0">
                <a:solidFill>
                  <a:srgbClr val="A31515"/>
                </a:solidFill>
                <a:effectLst/>
                <a:latin typeface="Consolas" panose="020B0609020204030204" pitchFamily="49" charset="0"/>
              </a:rPr>
              <a:t>"Testing different param methods"</a:t>
            </a:r>
            <a:r>
              <a:rPr lang="en-US" sz="4800" b="0" dirty="0">
                <a:solidFill>
                  <a:srgbClr val="000000"/>
                </a:solidFill>
                <a:effectLst/>
                <a:latin typeface="Consolas" panose="020B0609020204030204" pitchFamily="49" charset="0"/>
              </a:rPr>
              <a:t>)</a:t>
            </a:r>
          </a:p>
          <a:p>
            <a:pPr>
              <a:spcBef>
                <a:spcPts val="200"/>
              </a:spcBef>
            </a:pPr>
            <a:endParaRPr lang="en-US" sz="4800" b="0" dirty="0">
              <a:solidFill>
                <a:srgbClr val="000000"/>
              </a:solidFill>
              <a:effectLst/>
              <a:latin typeface="Consolas" panose="020B0609020204030204" pitchFamily="49" charset="0"/>
            </a:endParaRPr>
          </a:p>
          <a:p>
            <a:pPr>
              <a:spcBef>
                <a:spcPts val="200"/>
              </a:spcBef>
            </a:pPr>
            <a:r>
              <a:rPr lang="en-US" sz="4800" b="0" dirty="0">
                <a:solidFill>
                  <a:srgbClr val="00B050"/>
                </a:solidFill>
                <a:effectLst/>
                <a:latin typeface="Consolas" panose="020B0609020204030204" pitchFamily="49" charset="0"/>
              </a:rPr>
              <a:t>        #URL</a:t>
            </a:r>
            <a:br>
              <a:rPr lang="en-US" sz="4800" b="0" dirty="0">
                <a:solidFill>
                  <a:srgbClr val="000000"/>
                </a:solidFill>
                <a:effectLst/>
                <a:latin typeface="Consolas" panose="020B0609020204030204" pitchFamily="49" charset="0"/>
              </a:rPr>
            </a:br>
            <a:r>
              <a:rPr lang="en-US" sz="4800" b="0" dirty="0">
                <a:solidFill>
                  <a:srgbClr val="000000"/>
                </a:solidFill>
                <a:effectLst/>
                <a:latin typeface="Consolas" panose="020B0609020204030204" pitchFamily="49" charset="0"/>
              </a:rPr>
              <a:t>        result = </a:t>
            </a:r>
            <a:r>
              <a:rPr lang="en-US" sz="4800" b="0" dirty="0" err="1">
                <a:solidFill>
                  <a:srgbClr val="000000"/>
                </a:solidFill>
                <a:effectLst/>
                <a:latin typeface="Consolas" panose="020B0609020204030204" pitchFamily="49" charset="0"/>
              </a:rPr>
              <a:t>get_rest_call</a:t>
            </a:r>
            <a:r>
              <a:rPr lang="en-US" sz="4800" b="0" dirty="0">
                <a:solidFill>
                  <a:srgbClr val="000000"/>
                </a:solidFill>
                <a:effectLst/>
                <a:latin typeface="Consolas" panose="020B0609020204030204" pitchFamily="49" charset="0"/>
              </a:rPr>
              <a:t>(</a:t>
            </a:r>
            <a:r>
              <a:rPr lang="en-US" sz="4800" b="0" dirty="0">
                <a:solidFill>
                  <a:srgbClr val="0000FF"/>
                </a:solidFill>
                <a:effectLst/>
                <a:latin typeface="Consolas" panose="020B0609020204030204" pitchFamily="49" charset="0"/>
              </a:rPr>
              <a:t>self</a:t>
            </a:r>
            <a:r>
              <a:rPr lang="en-US" sz="4800" b="0" dirty="0">
                <a:solidFill>
                  <a:srgbClr val="000000"/>
                </a:solidFill>
                <a:effectLst/>
                <a:latin typeface="Consolas" panose="020B0609020204030204" pitchFamily="49" charset="0"/>
              </a:rPr>
              <a:t>, </a:t>
            </a:r>
          </a:p>
          <a:p>
            <a:pPr>
              <a:spcBef>
                <a:spcPts val="200"/>
              </a:spcBef>
            </a:pPr>
            <a:r>
              <a:rPr lang="en-US" sz="4800" b="0" dirty="0">
                <a:solidFill>
                  <a:srgbClr val="000000"/>
                </a:solidFill>
                <a:effectLst/>
                <a:latin typeface="Consolas" panose="020B0609020204030204" pitchFamily="49" charset="0"/>
              </a:rPr>
              <a:t>          </a:t>
            </a:r>
            <a:r>
              <a:rPr lang="en-US" sz="4800" b="0" dirty="0">
                <a:solidFill>
                  <a:srgbClr val="A31515"/>
                </a:solidFill>
                <a:effectLst/>
                <a:latin typeface="Consolas" panose="020B0609020204030204" pitchFamily="49" charset="0"/>
              </a:rPr>
              <a:t>'http://localhost:5000/h2/param1_value&amp;param2_value'</a:t>
            </a:r>
            <a:r>
              <a:rPr lang="en-US" sz="4800" b="0" dirty="0">
                <a:solidFill>
                  <a:srgbClr val="000000"/>
                </a:solidFill>
                <a:effectLst/>
                <a:latin typeface="Consolas" panose="020B0609020204030204" pitchFamily="49" charset="0"/>
              </a:rPr>
              <a:t>)</a:t>
            </a:r>
          </a:p>
          <a:p>
            <a:pPr>
              <a:spcBef>
                <a:spcPts val="200"/>
              </a:spcBef>
            </a:pPr>
            <a:r>
              <a:rPr lang="en-US" sz="4800" b="0" dirty="0">
                <a:solidFill>
                  <a:srgbClr val="000000"/>
                </a:solidFill>
                <a:effectLst/>
                <a:latin typeface="Consolas" panose="020B0609020204030204" pitchFamily="49" charset="0"/>
              </a:rPr>
              <a:t>        </a:t>
            </a:r>
            <a:r>
              <a:rPr lang="en-US" sz="4800" b="0" dirty="0">
                <a:solidFill>
                  <a:srgbClr val="795E26"/>
                </a:solidFill>
                <a:effectLst/>
                <a:latin typeface="Consolas" panose="020B0609020204030204" pitchFamily="49" charset="0"/>
              </a:rPr>
              <a:t>print</a:t>
            </a:r>
            <a:r>
              <a:rPr lang="en-US" sz="4800" b="0" dirty="0">
                <a:solidFill>
                  <a:srgbClr val="000000"/>
                </a:solidFill>
                <a:effectLst/>
                <a:latin typeface="Consolas" panose="020B0609020204030204" pitchFamily="49" charset="0"/>
              </a:rPr>
              <a:t>(</a:t>
            </a:r>
            <a:r>
              <a:rPr lang="en-US" sz="4800" b="0" dirty="0">
                <a:solidFill>
                  <a:srgbClr val="0000FF"/>
                </a:solidFill>
                <a:effectLst/>
                <a:latin typeface="Consolas" panose="020B0609020204030204" pitchFamily="49" charset="0"/>
              </a:rPr>
              <a:t>f</a:t>
            </a:r>
            <a:r>
              <a:rPr lang="en-US" sz="4800" b="0" dirty="0">
                <a:solidFill>
                  <a:srgbClr val="A31515"/>
                </a:solidFill>
                <a:effectLst/>
                <a:latin typeface="Consolas" panose="020B0609020204030204" pitchFamily="49" charset="0"/>
              </a:rPr>
              <a:t>"HelloWorld_2_URL_Params:</a:t>
            </a:r>
            <a:r>
              <a:rPr lang="en-US" sz="4800" b="0" dirty="0">
                <a:solidFill>
                  <a:srgbClr val="0000FF"/>
                </a:solidFill>
                <a:effectLst/>
                <a:latin typeface="Consolas" panose="020B0609020204030204" pitchFamily="49" charset="0"/>
              </a:rPr>
              <a:t>{</a:t>
            </a:r>
            <a:r>
              <a:rPr lang="en-US" sz="4800" b="0" dirty="0">
                <a:solidFill>
                  <a:srgbClr val="000000"/>
                </a:solidFill>
                <a:effectLst/>
                <a:latin typeface="Consolas" panose="020B0609020204030204" pitchFamily="49" charset="0"/>
              </a:rPr>
              <a:t>result</a:t>
            </a:r>
            <a:r>
              <a:rPr lang="en-US" sz="4800" b="0" dirty="0">
                <a:solidFill>
                  <a:srgbClr val="0000FF"/>
                </a:solidFill>
                <a:effectLst/>
                <a:latin typeface="Consolas" panose="020B0609020204030204" pitchFamily="49" charset="0"/>
              </a:rPr>
              <a:t>}</a:t>
            </a:r>
            <a:r>
              <a:rPr lang="en-US" sz="4800" b="0" dirty="0">
                <a:solidFill>
                  <a:srgbClr val="A31515"/>
                </a:solidFill>
                <a:effectLst/>
                <a:latin typeface="Consolas" panose="020B0609020204030204" pitchFamily="49" charset="0"/>
              </a:rPr>
              <a:t>"</a:t>
            </a:r>
            <a:r>
              <a:rPr lang="en-US" sz="4800" b="0" dirty="0">
                <a:solidFill>
                  <a:srgbClr val="000000"/>
                </a:solidFill>
                <a:effectLst/>
                <a:latin typeface="Consolas" panose="020B0609020204030204" pitchFamily="49" charset="0"/>
              </a:rPr>
              <a:t>)</a:t>
            </a:r>
          </a:p>
          <a:p>
            <a:pPr lvl="3"/>
            <a:r>
              <a:rPr lang="en-US" sz="4200" b="0" dirty="0">
                <a:solidFill>
                  <a:srgbClr val="00B050"/>
                </a:solidFill>
                <a:effectLst/>
                <a:latin typeface="Consolas" panose="020B0609020204030204" pitchFamily="49" charset="0"/>
              </a:rPr>
              <a:t>#URL with param in the middle</a:t>
            </a:r>
          </a:p>
          <a:p>
            <a:pPr>
              <a:spcBef>
                <a:spcPts val="200"/>
              </a:spcBef>
            </a:pPr>
            <a:r>
              <a:rPr lang="en-US" sz="4400" b="0" dirty="0">
                <a:solidFill>
                  <a:srgbClr val="000000"/>
                </a:solidFill>
                <a:effectLst/>
                <a:latin typeface="Consolas" panose="020B0609020204030204" pitchFamily="49" charset="0"/>
              </a:rPr>
              <a:t>        result = </a:t>
            </a:r>
            <a:r>
              <a:rPr lang="en-US" sz="4400" b="0" dirty="0" err="1">
                <a:solidFill>
                  <a:srgbClr val="000000"/>
                </a:solidFill>
                <a:effectLst/>
                <a:latin typeface="Consolas" panose="020B0609020204030204" pitchFamily="49" charset="0"/>
              </a:rPr>
              <a:t>get_rest_call</a:t>
            </a:r>
            <a:r>
              <a:rPr lang="en-US" sz="4400" b="0" dirty="0">
                <a:solidFill>
                  <a:srgbClr val="000000"/>
                </a:solidFill>
                <a:effectLst/>
                <a:latin typeface="Consolas" panose="020B0609020204030204" pitchFamily="49" charset="0"/>
              </a:rPr>
              <a:t>(</a:t>
            </a:r>
            <a:r>
              <a:rPr lang="en-US" sz="4400" b="0" dirty="0">
                <a:solidFill>
                  <a:srgbClr val="0000FF"/>
                </a:solidFill>
                <a:effectLst/>
                <a:latin typeface="Consolas" panose="020B0609020204030204" pitchFamily="49" charset="0"/>
              </a:rPr>
              <a:t>self</a:t>
            </a:r>
            <a:r>
              <a:rPr lang="en-US" sz="4400" b="0" dirty="0">
                <a:solidFill>
                  <a:srgbClr val="000000"/>
                </a:solidFill>
                <a:effectLst/>
                <a:latin typeface="Consolas" panose="020B0609020204030204" pitchFamily="49" charset="0"/>
              </a:rPr>
              <a:t>, </a:t>
            </a:r>
            <a:r>
              <a:rPr lang="en-US" sz="4400" b="0" dirty="0">
                <a:solidFill>
                  <a:srgbClr val="A31515"/>
                </a:solidFill>
                <a:effectLst/>
                <a:latin typeface="Consolas" panose="020B0609020204030204" pitchFamily="49" charset="0"/>
              </a:rPr>
              <a:t>'http://localhost:5000/h2/param1_value/path2'</a:t>
            </a:r>
            <a:r>
              <a:rPr lang="en-US" sz="4400" b="0" dirty="0">
                <a:solidFill>
                  <a:srgbClr val="000000"/>
                </a:solidFill>
                <a:effectLst/>
                <a:latin typeface="Consolas" panose="020B0609020204030204" pitchFamily="49" charset="0"/>
              </a:rPr>
              <a:t>)</a:t>
            </a:r>
          </a:p>
          <a:p>
            <a:pPr>
              <a:spcBef>
                <a:spcPts val="200"/>
              </a:spcBef>
            </a:pPr>
            <a:r>
              <a:rPr lang="en-US" sz="4400" b="0" dirty="0">
                <a:solidFill>
                  <a:srgbClr val="000000"/>
                </a:solidFill>
                <a:effectLst/>
                <a:latin typeface="Consolas" panose="020B0609020204030204" pitchFamily="49" charset="0"/>
              </a:rPr>
              <a:t>        </a:t>
            </a:r>
            <a:r>
              <a:rPr lang="en-US" sz="4400" b="0" dirty="0">
                <a:solidFill>
                  <a:srgbClr val="795E26"/>
                </a:solidFill>
                <a:effectLst/>
                <a:latin typeface="Consolas" panose="020B0609020204030204" pitchFamily="49" charset="0"/>
              </a:rPr>
              <a:t>print</a:t>
            </a:r>
            <a:r>
              <a:rPr lang="en-US" sz="4400" b="0" dirty="0">
                <a:solidFill>
                  <a:srgbClr val="000000"/>
                </a:solidFill>
                <a:effectLst/>
                <a:latin typeface="Consolas" panose="020B0609020204030204" pitchFamily="49" charset="0"/>
              </a:rPr>
              <a:t>(</a:t>
            </a:r>
            <a:r>
              <a:rPr lang="en-US" sz="4400" b="0" dirty="0">
                <a:solidFill>
                  <a:srgbClr val="0000FF"/>
                </a:solidFill>
                <a:effectLst/>
                <a:latin typeface="Consolas" panose="020B0609020204030204" pitchFamily="49" charset="0"/>
              </a:rPr>
              <a:t>f</a:t>
            </a:r>
            <a:r>
              <a:rPr lang="en-US" sz="4400" b="0" dirty="0">
                <a:solidFill>
                  <a:srgbClr val="A31515"/>
                </a:solidFill>
                <a:effectLst/>
                <a:latin typeface="Consolas" panose="020B0609020204030204" pitchFamily="49" charset="0"/>
              </a:rPr>
              <a:t>"HelloWorld_2a_URL_Params:</a:t>
            </a:r>
            <a:r>
              <a:rPr lang="en-US" sz="4400" b="0" dirty="0">
                <a:solidFill>
                  <a:srgbClr val="0000FF"/>
                </a:solidFill>
                <a:effectLst/>
                <a:latin typeface="Consolas" panose="020B0609020204030204" pitchFamily="49" charset="0"/>
              </a:rPr>
              <a:t>{</a:t>
            </a:r>
            <a:r>
              <a:rPr lang="en-US" sz="4400" b="0" dirty="0">
                <a:solidFill>
                  <a:srgbClr val="000000"/>
                </a:solidFill>
                <a:effectLst/>
                <a:latin typeface="Consolas" panose="020B0609020204030204" pitchFamily="49" charset="0"/>
              </a:rPr>
              <a:t>result</a:t>
            </a:r>
            <a:r>
              <a:rPr lang="en-US" sz="4400" b="0" dirty="0">
                <a:solidFill>
                  <a:srgbClr val="0000FF"/>
                </a:solidFill>
                <a:effectLst/>
                <a:latin typeface="Consolas" panose="020B0609020204030204" pitchFamily="49" charset="0"/>
              </a:rPr>
              <a:t>}</a:t>
            </a:r>
            <a:r>
              <a:rPr lang="en-US" sz="4400" b="0" dirty="0">
                <a:solidFill>
                  <a:srgbClr val="A31515"/>
                </a:solidFill>
                <a:effectLst/>
                <a:latin typeface="Consolas" panose="020B0609020204030204" pitchFamily="49" charset="0"/>
              </a:rPr>
              <a:t>"</a:t>
            </a:r>
            <a:r>
              <a:rPr lang="en-US" sz="4400" b="0" dirty="0">
                <a:solidFill>
                  <a:srgbClr val="000000"/>
                </a:solidFill>
                <a:effectLst/>
                <a:latin typeface="Consolas" panose="020B0609020204030204" pitchFamily="49" charset="0"/>
              </a:rPr>
              <a:t>)</a:t>
            </a:r>
          </a:p>
          <a:p>
            <a:pPr>
              <a:spcBef>
                <a:spcPts val="200"/>
              </a:spcBef>
            </a:pPr>
            <a:endParaRPr lang="en-US" sz="4800" b="0" dirty="0">
              <a:solidFill>
                <a:srgbClr val="000000"/>
              </a:solidFill>
              <a:effectLst/>
              <a:latin typeface="Consolas" panose="020B0609020204030204" pitchFamily="49" charset="0"/>
            </a:endParaRPr>
          </a:p>
          <a:p>
            <a:pPr>
              <a:spcBef>
                <a:spcPts val="200"/>
              </a:spcBef>
            </a:pPr>
            <a:r>
              <a:rPr lang="en-US" sz="4800" b="0" dirty="0">
                <a:solidFill>
                  <a:srgbClr val="00B050"/>
                </a:solidFill>
                <a:effectLst/>
                <a:latin typeface="Consolas" panose="020B0609020204030204" pitchFamily="49" charset="0"/>
              </a:rPr>
              <a:t>        #Query string</a:t>
            </a:r>
          </a:p>
          <a:p>
            <a:pPr marL="91440" marR="0" lvl="0" indent="-91440" algn="l" defTabSz="914400" rtl="0" eaLnBrk="1" fontAlgn="auto" latinLnBrk="0" hangingPunct="1">
              <a:lnSpc>
                <a:spcPct val="90000"/>
              </a:lnSpc>
              <a:spcBef>
                <a:spcPts val="200"/>
              </a:spcBef>
              <a:spcAft>
                <a:spcPts val="200"/>
              </a:spcAft>
              <a:buClr>
                <a:srgbClr val="E48312"/>
              </a:buClr>
              <a:buSzPct val="100000"/>
              <a:buFont typeface="Calibri" panose="020F0502020204030204" pitchFamily="34" charset="0"/>
              <a:buChar char=" "/>
              <a:tabLst/>
              <a:defRPr/>
            </a:pPr>
            <a:r>
              <a:rPr kumimoji="0" lang="en-US" sz="4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result = </a:t>
            </a:r>
            <a:r>
              <a:rPr kumimoji="0" lang="en-US" sz="4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get_rest_call</a:t>
            </a:r>
            <a:r>
              <a:rPr kumimoji="0" lang="en-US" sz="4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4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self</a:t>
            </a:r>
            <a:r>
              <a:rPr kumimoji="0" lang="en-US" sz="4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91440" marR="0" lvl="0" indent="-91440" algn="l" defTabSz="914400" rtl="0" eaLnBrk="1" fontAlgn="auto" latinLnBrk="0" hangingPunct="1">
              <a:lnSpc>
                <a:spcPct val="90000"/>
              </a:lnSpc>
              <a:spcBef>
                <a:spcPts val="200"/>
              </a:spcBef>
              <a:spcAft>
                <a:spcPts val="200"/>
              </a:spcAft>
              <a:buClr>
                <a:srgbClr val="E48312"/>
              </a:buClr>
              <a:buSzPct val="100000"/>
              <a:buFont typeface="Calibri" panose="020F0502020204030204" pitchFamily="34" charset="0"/>
              <a:buChar char=" "/>
              <a:tabLst/>
              <a:defRPr/>
            </a:pPr>
            <a:r>
              <a:rPr kumimoji="0" lang="en-US" sz="4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48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'http://localhost:5000/h3?param1=param1_value&amp;param2=param2_value'</a:t>
            </a:r>
            <a:r>
              <a:rPr kumimoji="0" lang="en-US" sz="4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91440" marR="0" lvl="0" indent="-91440" algn="l" defTabSz="914400" rtl="0" eaLnBrk="1" fontAlgn="auto" latinLnBrk="0" hangingPunct="1">
              <a:lnSpc>
                <a:spcPct val="90000"/>
              </a:lnSpc>
              <a:spcBef>
                <a:spcPts val="200"/>
              </a:spcBef>
              <a:spcAft>
                <a:spcPts val="200"/>
              </a:spcAft>
              <a:buClr>
                <a:srgbClr val="E48312"/>
              </a:buClr>
              <a:buSzPct val="100000"/>
              <a:buFont typeface="Calibri" panose="020F0502020204030204" pitchFamily="34" charset="0"/>
              <a:buChar char=" "/>
              <a:tabLst/>
              <a:defRPr/>
            </a:pPr>
            <a:r>
              <a:rPr kumimoji="0" lang="en-US" sz="4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48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print</a:t>
            </a:r>
            <a:r>
              <a:rPr kumimoji="0" lang="en-US" sz="4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4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a:t>
            </a:r>
            <a:r>
              <a:rPr kumimoji="0" lang="en-US" sz="48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"HelloWord_2_URL_Params:</a:t>
            </a:r>
            <a:r>
              <a:rPr kumimoji="0" lang="en-US" sz="4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t>
            </a:r>
            <a:r>
              <a:rPr kumimoji="0" lang="en-US" sz="4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result</a:t>
            </a:r>
            <a:r>
              <a:rPr kumimoji="0" lang="en-US" sz="4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t>
            </a:r>
            <a:r>
              <a:rPr kumimoji="0" lang="en-US" sz="48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4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91440" marR="0" lvl="0" indent="-91440" algn="l" defTabSz="914400" rtl="0" eaLnBrk="1" fontAlgn="auto" latinLnBrk="0" hangingPunct="1">
              <a:lnSpc>
                <a:spcPct val="90000"/>
              </a:lnSpc>
              <a:spcBef>
                <a:spcPts val="200"/>
              </a:spcBef>
              <a:spcAft>
                <a:spcPts val="200"/>
              </a:spcAft>
              <a:buClr>
                <a:srgbClr val="E48312"/>
              </a:buClr>
              <a:buSzPct val="100000"/>
              <a:buFont typeface="Calibri" panose="020F0502020204030204" pitchFamily="34" charset="0"/>
              <a:buChar char=" "/>
              <a:tabLst/>
              <a:defRPr/>
            </a:pPr>
            <a:endParaRPr lang="en-US" sz="4800" dirty="0">
              <a:solidFill>
                <a:srgbClr val="00B050"/>
              </a:solidFill>
              <a:latin typeface="Consolas" panose="020B0609020204030204" pitchFamily="49" charset="0"/>
            </a:endParaRPr>
          </a:p>
          <a:p>
            <a:pPr marL="91440" marR="0" lvl="0" indent="-91440" algn="l" defTabSz="914400" rtl="0" eaLnBrk="1" fontAlgn="auto" latinLnBrk="0" hangingPunct="1">
              <a:lnSpc>
                <a:spcPct val="90000"/>
              </a:lnSpc>
              <a:spcBef>
                <a:spcPts val="200"/>
              </a:spcBef>
              <a:spcAft>
                <a:spcPts val="200"/>
              </a:spcAft>
              <a:buClr>
                <a:srgbClr val="E48312"/>
              </a:buClr>
              <a:buSzPct val="100000"/>
              <a:buFont typeface="Calibri" panose="020F0502020204030204" pitchFamily="34" charset="0"/>
              <a:buChar char=" "/>
              <a:tabLst/>
              <a:defRPr/>
            </a:pPr>
            <a:r>
              <a:rPr kumimoji="0" lang="en-US" sz="4800" b="0" i="0" u="none" strike="noStrike" kern="1200" cap="none" spc="0" normalizeH="0" baseline="0" noProof="0" dirty="0">
                <a:ln>
                  <a:noFill/>
                </a:ln>
                <a:solidFill>
                  <a:srgbClr val="00B050"/>
                </a:solidFill>
                <a:effectLst/>
                <a:uLnTx/>
                <a:uFillTx/>
                <a:latin typeface="Consolas" panose="020B0609020204030204" pitchFamily="49" charset="0"/>
                <a:ea typeface="+mn-ea"/>
                <a:cs typeface="+mn-cs"/>
              </a:rPr>
              <a:t>        #Body params</a:t>
            </a:r>
            <a:endParaRPr kumimoji="0" lang="en-US" sz="4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91440" marR="0" lvl="0" indent="-91440" algn="l" defTabSz="914400" rtl="0" eaLnBrk="1" fontAlgn="auto" latinLnBrk="0" hangingPunct="1">
              <a:lnSpc>
                <a:spcPct val="90000"/>
              </a:lnSpc>
              <a:spcBef>
                <a:spcPts val="200"/>
              </a:spcBef>
              <a:spcAft>
                <a:spcPts val="200"/>
              </a:spcAft>
              <a:buClr>
                <a:srgbClr val="E48312"/>
              </a:buClr>
              <a:buSzPct val="100000"/>
              <a:buFont typeface="Calibri" panose="020F0502020204030204" pitchFamily="34" charset="0"/>
              <a:buChar char=" "/>
              <a:tabLst/>
              <a:defRPr/>
            </a:pPr>
            <a:r>
              <a:rPr kumimoji="0" lang="en-US" sz="4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data = </a:t>
            </a:r>
            <a:r>
              <a:rPr kumimoji="0" lang="en-US" sz="4800" b="0" i="0" u="none" strike="noStrike" kern="1200" cap="none" spc="0" normalizeH="0" baseline="0" noProof="0" dirty="0" err="1">
                <a:ln>
                  <a:noFill/>
                </a:ln>
                <a:solidFill>
                  <a:srgbClr val="267F99"/>
                </a:solidFill>
                <a:effectLst/>
                <a:uLnTx/>
                <a:uFillTx/>
                <a:latin typeface="Consolas" panose="020B0609020204030204" pitchFamily="49" charset="0"/>
                <a:ea typeface="+mn-ea"/>
                <a:cs typeface="+mn-cs"/>
              </a:rPr>
              <a:t>dict</a:t>
            </a:r>
            <a:r>
              <a:rPr kumimoji="0" lang="en-US" sz="4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48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param1</a:t>
            </a:r>
            <a:r>
              <a:rPr kumimoji="0" lang="en-US" sz="4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48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'param1_value'</a:t>
            </a:r>
            <a:r>
              <a:rPr kumimoji="0" lang="en-US" sz="4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48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param2</a:t>
            </a:r>
            <a:r>
              <a:rPr kumimoji="0" lang="en-US" sz="4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48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'param2_value'</a:t>
            </a:r>
            <a:r>
              <a:rPr kumimoji="0" lang="en-US" sz="4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91440" marR="0" lvl="0" indent="-91440" algn="l" defTabSz="914400" rtl="0" eaLnBrk="1" fontAlgn="auto" latinLnBrk="0" hangingPunct="1">
              <a:lnSpc>
                <a:spcPct val="90000"/>
              </a:lnSpc>
              <a:spcBef>
                <a:spcPts val="200"/>
              </a:spcBef>
              <a:spcAft>
                <a:spcPts val="200"/>
              </a:spcAft>
              <a:buClr>
                <a:srgbClr val="E48312"/>
              </a:buClr>
              <a:buSzPct val="100000"/>
              <a:buFont typeface="Calibri" panose="020F0502020204030204" pitchFamily="34" charset="0"/>
              <a:buChar char=" "/>
              <a:tabLst/>
              <a:defRPr/>
            </a:pPr>
            <a:r>
              <a:rPr kumimoji="0" lang="en-US" sz="4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4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jdata</a:t>
            </a:r>
            <a:r>
              <a:rPr kumimoji="0" lang="en-US" sz="4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sz="4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json.dumps</a:t>
            </a:r>
            <a:r>
              <a:rPr kumimoji="0" lang="en-US" sz="4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(data)</a:t>
            </a:r>
          </a:p>
          <a:p>
            <a:pPr marL="91440" marR="0" lvl="0" indent="-91440" algn="l" defTabSz="914400" rtl="0" eaLnBrk="1" fontAlgn="auto" latinLnBrk="0" hangingPunct="1">
              <a:lnSpc>
                <a:spcPct val="90000"/>
              </a:lnSpc>
              <a:spcBef>
                <a:spcPts val="200"/>
              </a:spcBef>
              <a:spcAft>
                <a:spcPts val="200"/>
              </a:spcAft>
              <a:buClr>
                <a:srgbClr val="E48312"/>
              </a:buClr>
              <a:buSzPct val="100000"/>
              <a:buFont typeface="Calibri" panose="020F0502020204030204" pitchFamily="34" charset="0"/>
              <a:buChar char=" "/>
              <a:tabLst/>
              <a:defRPr/>
            </a:pPr>
            <a:r>
              <a:rPr kumimoji="0" lang="en-US" sz="4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lang="en-US" sz="4800" dirty="0" err="1">
                <a:solidFill>
                  <a:schemeClr val="tx1"/>
                </a:solidFill>
                <a:latin typeface="Consolas" panose="020B0609020204030204" pitchFamily="49" charset="0"/>
              </a:rPr>
              <a:t>hdr</a:t>
            </a:r>
            <a:r>
              <a:rPr lang="en-US" sz="4800" dirty="0">
                <a:solidFill>
                  <a:schemeClr val="tx1"/>
                </a:solidFill>
                <a:latin typeface="Consolas" panose="020B0609020204030204" pitchFamily="49" charset="0"/>
              </a:rPr>
              <a:t> = {'content-type': 'application/json’}</a:t>
            </a:r>
            <a:r>
              <a:rPr lang="en-US" sz="4800" dirty="0">
                <a:solidFill>
                  <a:srgbClr val="00B050"/>
                </a:solidFill>
                <a:latin typeface="Consolas" panose="020B0609020204030204" pitchFamily="49" charset="0"/>
              </a:rPr>
              <a:t> #Must set content type</a:t>
            </a:r>
          </a:p>
          <a:p>
            <a:pPr marL="91440" marR="0" lvl="0" indent="-91440" algn="l" defTabSz="914400" rtl="0" eaLnBrk="1" fontAlgn="auto" latinLnBrk="0" hangingPunct="1">
              <a:lnSpc>
                <a:spcPct val="90000"/>
              </a:lnSpc>
              <a:spcBef>
                <a:spcPts val="200"/>
              </a:spcBef>
              <a:spcAft>
                <a:spcPts val="200"/>
              </a:spcAft>
              <a:buClr>
                <a:srgbClr val="E48312"/>
              </a:buClr>
              <a:buSzPct val="100000"/>
              <a:buFont typeface="Calibri" panose="020F0502020204030204" pitchFamily="34" charset="0"/>
              <a:buChar char=" "/>
              <a:tabLst/>
              <a:defRPr/>
            </a:pPr>
            <a:r>
              <a:rPr kumimoji="0" lang="en-US" sz="4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result = </a:t>
            </a:r>
            <a:r>
              <a:rPr kumimoji="0" lang="en-US" sz="4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post_rest_call</a:t>
            </a:r>
            <a:r>
              <a:rPr kumimoji="0" lang="en-US" sz="4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4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self</a:t>
            </a:r>
            <a:r>
              <a:rPr kumimoji="0" lang="en-US" sz="4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48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'http://localhost:5000/h4’, </a:t>
            </a:r>
            <a:r>
              <a:rPr kumimoji="0" lang="en-US" sz="48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jdata</a:t>
            </a:r>
            <a:r>
              <a:rPr kumimoji="0" lang="en-US" sz="48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 </a:t>
            </a:r>
            <a:r>
              <a:rPr kumimoji="0" lang="en-US" sz="48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hdr</a:t>
            </a:r>
            <a:r>
              <a:rPr kumimoji="0" lang="en-US" sz="4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91440" marR="0" lvl="0" indent="-91440" algn="l" defTabSz="914400" rtl="0" eaLnBrk="1" fontAlgn="auto" latinLnBrk="0" hangingPunct="1">
              <a:lnSpc>
                <a:spcPct val="90000"/>
              </a:lnSpc>
              <a:spcBef>
                <a:spcPts val="200"/>
              </a:spcBef>
              <a:spcAft>
                <a:spcPts val="200"/>
              </a:spcAft>
              <a:buClr>
                <a:srgbClr val="E48312"/>
              </a:buClr>
              <a:buSzPct val="100000"/>
              <a:buFont typeface="Calibri" panose="020F0502020204030204" pitchFamily="34" charset="0"/>
              <a:buChar char=" "/>
              <a:tabLst/>
              <a:defRPr/>
            </a:pPr>
            <a:r>
              <a:rPr kumimoji="0" lang="en-US" sz="4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48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print</a:t>
            </a:r>
            <a:r>
              <a:rPr kumimoji="0" lang="en-US" sz="4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4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a:t>
            </a:r>
            <a:r>
              <a:rPr kumimoji="0" lang="en-US" sz="48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"HelloWorld_4_BodyParams:</a:t>
            </a:r>
            <a:r>
              <a:rPr kumimoji="0" lang="en-US" sz="4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t>
            </a:r>
            <a:r>
              <a:rPr kumimoji="0" lang="en-US" sz="4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result</a:t>
            </a:r>
            <a:r>
              <a:rPr kumimoji="0" lang="en-US" sz="4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t>
            </a:r>
            <a:r>
              <a:rPr kumimoji="0" lang="en-US" sz="48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4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91440" marR="0" lvl="0" indent="-91440" algn="l" defTabSz="914400" rtl="0" eaLnBrk="1" fontAlgn="auto" latinLnBrk="0" hangingPunct="1">
              <a:lnSpc>
                <a:spcPct val="90000"/>
              </a:lnSpc>
              <a:spcBef>
                <a:spcPts val="200"/>
              </a:spcBef>
              <a:spcAft>
                <a:spcPts val="200"/>
              </a:spcAft>
              <a:buClr>
                <a:srgbClr val="E48312"/>
              </a:buClr>
              <a:buSzPct val="100000"/>
              <a:buFont typeface="Calibri" panose="020F0502020204030204" pitchFamily="34" charset="0"/>
              <a:buChar char=" "/>
              <a:tabLst/>
              <a:defRPr/>
            </a:pPr>
            <a:endParaRPr kumimoji="0" lang="en-US" sz="4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endParaRPr lang="en-US" sz="1300"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endParaRPr lang="en-US" dirty="0"/>
          </a:p>
        </p:txBody>
      </p:sp>
    </p:spTree>
    <p:extLst>
      <p:ext uri="{BB962C8B-B14F-4D97-AF65-F5344CB8AC3E}">
        <p14:creationId xmlns:p14="http://schemas.microsoft.com/office/powerpoint/2010/main" val="341282429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195</TotalTime>
  <Words>2105</Words>
  <Application>Microsoft Office PowerPoint</Application>
  <PresentationFormat>Widescreen</PresentationFormat>
  <Paragraphs>187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Consolas</vt:lpstr>
      <vt:lpstr>Wingdings</vt:lpstr>
      <vt:lpstr>Retrospect</vt:lpstr>
      <vt:lpstr>REST APIs</vt:lpstr>
      <vt:lpstr>Key Elements of REST APIs - 1</vt:lpstr>
      <vt:lpstr>Key Elements - 2</vt:lpstr>
      <vt:lpstr>Key Elements - 3</vt:lpstr>
      <vt:lpstr>An example</vt:lpstr>
      <vt:lpstr>Why REST?</vt:lpstr>
      <vt:lpstr>How it looks on the  Network …</vt:lpstr>
      <vt:lpstr>Server side</vt:lpstr>
      <vt:lpstr>Client side</vt:lpstr>
      <vt:lpstr>The big difference … (pseudo code)</vt:lpstr>
      <vt:lpstr>A few cautions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 APIs</dc:title>
  <dc:creator>Kal Rabb</dc:creator>
  <cp:lastModifiedBy>Kal Rabb</cp:lastModifiedBy>
  <cp:revision>8</cp:revision>
  <dcterms:created xsi:type="dcterms:W3CDTF">2020-05-30T22:01:34Z</dcterms:created>
  <dcterms:modified xsi:type="dcterms:W3CDTF">2023-03-31T00:56:03Z</dcterms:modified>
</cp:coreProperties>
</file>