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6569d1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6569d1e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6569d1e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6569d1e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8ae3d9b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8ae3d9b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663bf4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663bf4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8ae3d9b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8ae3d9b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8ae3d9b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8ae3d9b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d8ae3d9b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d8ae3d9b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8ae3d9b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8ae3d9b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8ae3d9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8ae3d9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8ae3d9b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8ae3d9b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8ae3d9b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8ae3d9b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8ae3d9b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8ae3d9b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[Git] Version Control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950" y="493150"/>
            <a:ext cx="4860876" cy="41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51" y="1135176"/>
            <a:ext cx="7253652" cy="305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27E4-C103-6678-B030-B4A64F35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29CC-82C4-BC4A-D2E2-EB6F5C37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checkout –b &lt;branch name&gt;</a:t>
            </a:r>
          </a:p>
          <a:p>
            <a:r>
              <a:rPr lang="en-US" dirty="0"/>
              <a:t>Git branch &lt;branch name&gt;</a:t>
            </a:r>
          </a:p>
          <a:p>
            <a:pPr lvl="1"/>
            <a:r>
              <a:rPr lang="en-US" dirty="0"/>
              <a:t>Git checkout &lt;branch name&gt;</a:t>
            </a:r>
          </a:p>
          <a:p>
            <a:r>
              <a:rPr lang="en-US" dirty="0"/>
              <a:t>Many other ways</a:t>
            </a:r>
          </a:p>
        </p:txBody>
      </p:sp>
    </p:spTree>
    <p:extLst>
      <p:ext uri="{BB962C8B-B14F-4D97-AF65-F5344CB8AC3E}">
        <p14:creationId xmlns:p14="http://schemas.microsoft.com/office/powerpoint/2010/main" val="290853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Git to grade your assignments. This means you should become familiar with the git basics so that you can receive points for your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</a:t>
            </a:r>
            <a:r>
              <a:rPr lang="en" b="1"/>
              <a:t>add</a:t>
            </a:r>
            <a:r>
              <a:rPr lang="en"/>
              <a:t>s to the already large number of commands being </a:t>
            </a:r>
            <a:r>
              <a:rPr lang="en" b="1"/>
              <a:t>push</a:t>
            </a:r>
            <a:r>
              <a:rPr lang="en"/>
              <a:t>ed on you. But if you </a:t>
            </a:r>
            <a:r>
              <a:rPr lang="en" b="1"/>
              <a:t>commit</a:t>
            </a:r>
            <a:r>
              <a:rPr lang="en"/>
              <a:t> to it, you’ll </a:t>
            </a:r>
            <a:r>
              <a:rPr lang="en" b="1"/>
              <a:t>git</a:t>
            </a:r>
            <a:r>
              <a:rPr lang="en"/>
              <a:t> it!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 Programming Language</a:t>
            </a:r>
            <a:endParaRPr dirty="0"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do a more thorough introduction to C next time. But you need to know a few things in order to do Fizzbuzz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a compiled language, meaning that you need to run C code through a compiler to generate an executable binary before you can run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Contrast to languages like Python, which are interpreted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go over how to compile C on Nitron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Codebases are enormous and must handle constantly evolution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Google’s codebase is 2 </a:t>
            </a:r>
            <a:r>
              <a:rPr lang="en" b="1"/>
              <a:t>billion</a:t>
            </a:r>
            <a:r>
              <a:rPr lang="en"/>
              <a:t> lines of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something breaks? What if we need to remember what changes we made? What if we want to analyze the past?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 is our answer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us to: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Try different algorithms or designs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Experiment with derivative ideas from the original project goal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Prototyping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 back our mistakes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trike="sngStrike" dirty="0"/>
              <a:t>Find a way to blame other people for your problems</a:t>
            </a:r>
            <a:endParaRPr b="1" strike="sngStrike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usefulness of version control cannot be overstated. As growing software engineers, you should become very familiar with version control and use it -regularly-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Version Control System we will use in class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Most-used version control system in the world to date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Distributed version control system: No need to constantly be in sync with a central repository; allows asynchronous changes.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Very nice for team-based projects-- so almost any non-trivial piece of software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other version control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Subversion (svn)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Concurrent Versions System (cvs)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10112" y="1211350"/>
            <a:ext cx="6321600" cy="3386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remote repository </a:t>
            </a:r>
            <a:r>
              <a:rPr lang="en" dirty="0"/>
              <a:t>is a designated disk location outside of your local machine.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local repository </a:t>
            </a:r>
            <a:r>
              <a:rPr lang="en" dirty="0"/>
              <a:t>is a local version of the remote repository. It may or may not be in sync with remote.</a:t>
            </a: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</a:t>
            </a:r>
            <a:r>
              <a:rPr lang="en-US" b="1" dirty="0"/>
              <a:t>workspace</a:t>
            </a:r>
            <a:r>
              <a:rPr lang="en-US" dirty="0"/>
              <a:t> is the directory where you are doing your development activities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</a:t>
            </a:r>
            <a:r>
              <a:rPr lang="en-US" b="1" dirty="0"/>
              <a:t> index</a:t>
            </a:r>
            <a:r>
              <a:rPr lang="en-US" dirty="0"/>
              <a:t> is a temporary cache where potential changes are kept/staged prior to being committed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 </a:t>
            </a:r>
            <a:r>
              <a:rPr lang="en-US" b="1" dirty="0"/>
              <a:t>stash </a:t>
            </a:r>
            <a:r>
              <a:rPr lang="en-US" dirty="0"/>
              <a:t>is a (hopefully) temporary storage for uncommitted changes, used when you want to save some changes but revert the state of the workspace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 add</a:t>
            </a:r>
            <a:r>
              <a:rPr lang="en"/>
              <a:t>: ask git to begin tracking a file</a:t>
            </a:r>
            <a:br>
              <a:rPr lang="en"/>
            </a:br>
            <a:r>
              <a:rPr lang="en" b="1"/>
              <a:t>git clone</a:t>
            </a:r>
            <a:r>
              <a:rPr lang="en"/>
              <a:t>: download a local copy of a remote repository</a:t>
            </a:r>
            <a:br>
              <a:rPr lang="en"/>
            </a:br>
            <a:r>
              <a:rPr lang="en" b="1"/>
              <a:t>git commit</a:t>
            </a:r>
            <a:r>
              <a:rPr lang="en"/>
              <a:t>: save the current state</a:t>
            </a:r>
            <a:br>
              <a:rPr lang="en"/>
            </a:br>
            <a:r>
              <a:rPr lang="en" b="1"/>
              <a:t>git status</a:t>
            </a:r>
            <a:r>
              <a:rPr lang="en"/>
              <a:t>: check the current repository status</a:t>
            </a:r>
            <a:br>
              <a:rPr lang="en"/>
            </a:br>
            <a:r>
              <a:rPr lang="en" b="1"/>
              <a:t>git pull</a:t>
            </a:r>
            <a:r>
              <a:rPr lang="en"/>
              <a:t>: synchronize changes from the remote repository</a:t>
            </a:r>
            <a:br>
              <a:rPr lang="en"/>
            </a:br>
            <a:r>
              <a:rPr lang="en" b="1"/>
              <a:t>git push</a:t>
            </a:r>
            <a:r>
              <a:rPr lang="en"/>
              <a:t>: synchronize local changes to the remote repository</a:t>
            </a:r>
            <a:br>
              <a:rPr lang="en"/>
            </a:br>
            <a:r>
              <a:rPr lang="en" b="1"/>
              <a:t>git merge</a:t>
            </a:r>
            <a:r>
              <a:rPr lang="en"/>
              <a:t>: combine two different versions of the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https://guides.github.com/introduction/git-handbook/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ata transport commands&#10;&#10;Description automatically generated with medium confidence">
            <a:extLst>
              <a:ext uri="{FF2B5EF4-FFF2-40B4-BE49-F238E27FC236}">
                <a16:creationId xmlns:a16="http://schemas.microsoft.com/office/drawing/2014/main" id="{27E949A8-D1E6-07B3-24B7-1E32D26B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40" y="466617"/>
            <a:ext cx="6502734" cy="42102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does Git look like in use?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Branches (asynchronous versions) of a repository used for various ends: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Fixing a bug, a release branch, a development branch, a feature branch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a </a:t>
            </a:r>
            <a:r>
              <a:rPr lang="en" strike="sngStrike"/>
              <a:t>master</a:t>
            </a:r>
            <a:r>
              <a:rPr lang="en"/>
              <a:t> main branch; one branch to rule them all; one ring-- er branch to find them, one branch to bring them all and in darkness… you get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look at an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850" y="647700"/>
            <a:ext cx="668655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55725" y="528775"/>
            <a:ext cx="70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597</Words>
  <Application>Microsoft Office PowerPoint</Application>
  <PresentationFormat>On-screen Show (16:9)</PresentationFormat>
  <Paragraphs>50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Arial</vt:lpstr>
      <vt:lpstr>Raleway</vt:lpstr>
      <vt:lpstr>Swiss</vt:lpstr>
      <vt:lpstr>[Git] Version Control</vt:lpstr>
      <vt:lpstr>Motivation</vt:lpstr>
      <vt:lpstr>Version Control</vt:lpstr>
      <vt:lpstr>Git</vt:lpstr>
      <vt:lpstr>Key Concepts</vt:lpstr>
      <vt:lpstr>Git Commands</vt:lpstr>
      <vt:lpstr>PowerPoint Presentation</vt:lpstr>
      <vt:lpstr>So what does Git look like in use?</vt:lpstr>
      <vt:lpstr>PowerPoint Presentation</vt:lpstr>
      <vt:lpstr>PowerPoint Presentation</vt:lpstr>
      <vt:lpstr>PowerPoint Presentation</vt:lpstr>
      <vt:lpstr>Git Branch</vt:lpstr>
      <vt:lpstr>Conclusion</vt:lpstr>
      <vt:lpstr>The C Programming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[Git] Version Control</dc:title>
  <cp:lastModifiedBy>Christian Newman</cp:lastModifiedBy>
  <cp:revision>2</cp:revision>
  <dcterms:modified xsi:type="dcterms:W3CDTF">2024-09-03T17:55:26Z</dcterms:modified>
</cp:coreProperties>
</file>