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74" r:id="rId2"/>
  </p:sldMasterIdLst>
  <p:notesMasterIdLst>
    <p:notesMasterId r:id="rId33"/>
  </p:notesMasterIdLst>
  <p:sldIdLst>
    <p:sldId id="256" r:id="rId3"/>
    <p:sldId id="293" r:id="rId4"/>
    <p:sldId id="262" r:id="rId5"/>
    <p:sldId id="286" r:id="rId6"/>
    <p:sldId id="287" r:id="rId7"/>
    <p:sldId id="288" r:id="rId8"/>
    <p:sldId id="289" r:id="rId9"/>
    <p:sldId id="290" r:id="rId10"/>
    <p:sldId id="291" r:id="rId11"/>
    <p:sldId id="282" r:id="rId12"/>
    <p:sldId id="292" r:id="rId13"/>
    <p:sldId id="283" r:id="rId14"/>
    <p:sldId id="263" r:id="rId15"/>
    <p:sldId id="264" r:id="rId16"/>
    <p:sldId id="265" r:id="rId17"/>
    <p:sldId id="266" r:id="rId18"/>
    <p:sldId id="267" r:id="rId19"/>
    <p:sldId id="268" r:id="rId20"/>
    <p:sldId id="269" r:id="rId21"/>
    <p:sldId id="270" r:id="rId22"/>
    <p:sldId id="271" r:id="rId23"/>
    <p:sldId id="298" r:id="rId24"/>
    <p:sldId id="272" r:id="rId25"/>
    <p:sldId id="273" r:id="rId26"/>
    <p:sldId id="274" r:id="rId27"/>
    <p:sldId id="275" r:id="rId28"/>
    <p:sldId id="276" r:id="rId29"/>
    <p:sldId id="277" r:id="rId30"/>
    <p:sldId id="278" r:id="rId31"/>
    <p:sldId id="279"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Calibri Light" panose="020F0302020204030204" pitchFamily="34" charset="0"/>
      <p:regular r:id="rId38"/>
      <p:italic r:id="rId39"/>
    </p:embeddedFont>
    <p:embeddedFont>
      <p:font typeface="Consolas" panose="020B0609020204030204" pitchFamily="49" charset="0"/>
      <p:regular r:id="rId40"/>
      <p:bold r:id="rId41"/>
      <p:italic r:id="rId42"/>
      <p:boldItalic r:id="rId43"/>
    </p:embeddedFont>
    <p:embeddedFont>
      <p:font typeface="Roboto Mono" panose="00000009000000000000" pitchFamily="49" charset="0"/>
      <p:regular r:id="rId44"/>
      <p:bold r:id="rId45"/>
      <p:italic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46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AB7DB-4E6B-447C-94DA-A9C2867D7846}" v="3" dt="2022-03-24T12:53:33.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1" y="58"/>
      </p:cViewPr>
      <p:guideLst>
        <p:guide orient="horz" pos="1620"/>
        <p:guide pos="2880"/>
        <p:guide orient="horz" pos="4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1.fntdata"/><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 Rabb" userId="3edf06299a4717ec" providerId="LiveId" clId="{7B9CFB57-9B24-4926-80B6-70B11204E864}"/>
    <pc:docChg chg="custSel modSld">
      <pc:chgData name="Kal Rabb" userId="3edf06299a4717ec" providerId="LiveId" clId="{7B9CFB57-9B24-4926-80B6-70B11204E864}" dt="2021-11-01T19:29:14.634" v="29" actId="1076"/>
      <pc:docMkLst>
        <pc:docMk/>
      </pc:docMkLst>
      <pc:sldChg chg="modSp mod">
        <pc:chgData name="Kal Rabb" userId="3edf06299a4717ec" providerId="LiveId" clId="{7B9CFB57-9B24-4926-80B6-70B11204E864}" dt="2021-11-01T19:29:14.634" v="29" actId="1076"/>
        <pc:sldMkLst>
          <pc:docMk/>
          <pc:sldMk cId="1433709882" sldId="297"/>
        </pc:sldMkLst>
        <pc:spChg chg="mod">
          <ac:chgData name="Kal Rabb" userId="3edf06299a4717ec" providerId="LiveId" clId="{7B9CFB57-9B24-4926-80B6-70B11204E864}" dt="2021-11-01T19:29:04.650" v="27" actId="313"/>
          <ac:spMkLst>
            <pc:docMk/>
            <pc:sldMk cId="1433709882" sldId="297"/>
            <ac:spMk id="3" creationId="{A52285F3-9EF0-4601-A0AC-1C79329C76C6}"/>
          </ac:spMkLst>
        </pc:spChg>
        <pc:spChg chg="mod">
          <ac:chgData name="Kal Rabb" userId="3edf06299a4717ec" providerId="LiveId" clId="{7B9CFB57-9B24-4926-80B6-70B11204E864}" dt="2021-11-01T19:29:11.875" v="28" actId="1076"/>
          <ac:spMkLst>
            <pc:docMk/>
            <pc:sldMk cId="1433709882" sldId="297"/>
            <ac:spMk id="6" creationId="{911FC52B-47C2-4FA1-B2DB-CBDA58321D5E}"/>
          </ac:spMkLst>
        </pc:spChg>
        <pc:cxnChg chg="mod">
          <ac:chgData name="Kal Rabb" userId="3edf06299a4717ec" providerId="LiveId" clId="{7B9CFB57-9B24-4926-80B6-70B11204E864}" dt="2021-11-01T19:29:14.634" v="29" actId="1076"/>
          <ac:cxnSpMkLst>
            <pc:docMk/>
            <pc:sldMk cId="1433709882" sldId="297"/>
            <ac:cxnSpMk id="8" creationId="{7380B620-DFD4-4BC1-8307-3D7EC95C3EE2}"/>
          </ac:cxnSpMkLst>
        </pc:cxnChg>
      </pc:sldChg>
    </pc:docChg>
  </pc:docChgLst>
  <pc:docChgLst>
    <pc:chgData name="Kal Rabb" userId="3edf06299a4717ec" providerId="LiveId" clId="{D8F1EF9F-B8A3-4C83-9837-4AFB81B781AE}"/>
    <pc:docChg chg="undo custSel modSld">
      <pc:chgData name="Kal Rabb" userId="3edf06299a4717ec" providerId="LiveId" clId="{D8F1EF9F-B8A3-4C83-9837-4AFB81B781AE}" dt="2020-10-23T12:20:57.324" v="349" actId="313"/>
      <pc:docMkLst>
        <pc:docMk/>
      </pc:docMkLst>
      <pc:sldChg chg="addSp modSp mod">
        <pc:chgData name="Kal Rabb" userId="3edf06299a4717ec" providerId="LiveId" clId="{D8F1EF9F-B8A3-4C83-9837-4AFB81B781AE}" dt="2020-10-18T21:22:23.643" v="235" actId="20577"/>
        <pc:sldMkLst>
          <pc:docMk/>
          <pc:sldMk cId="0" sldId="259"/>
        </pc:sldMkLst>
        <pc:spChg chg="add mod">
          <ac:chgData name="Kal Rabb" userId="3edf06299a4717ec" providerId="LiveId" clId="{D8F1EF9F-B8A3-4C83-9837-4AFB81B781AE}" dt="2020-10-18T21:21:53.456" v="231" actId="1076"/>
          <ac:spMkLst>
            <pc:docMk/>
            <pc:sldMk cId="0" sldId="259"/>
            <ac:spMk id="2" creationId="{96A85E8D-0837-410A-8D30-70AFDB4771B2}"/>
          </ac:spMkLst>
        </pc:spChg>
        <pc:spChg chg="mod">
          <ac:chgData name="Kal Rabb" userId="3edf06299a4717ec" providerId="LiveId" clId="{D8F1EF9F-B8A3-4C83-9837-4AFB81B781AE}" dt="2020-10-18T21:22:23.643" v="235" actId="20577"/>
          <ac:spMkLst>
            <pc:docMk/>
            <pc:sldMk cId="0" sldId="259"/>
            <ac:spMk id="76" creationId="{00000000-0000-0000-0000-000000000000}"/>
          </ac:spMkLst>
        </pc:spChg>
      </pc:sldChg>
      <pc:sldChg chg="addSp delSp modSp mod">
        <pc:chgData name="Kal Rabb" userId="3edf06299a4717ec" providerId="LiveId" clId="{D8F1EF9F-B8A3-4C83-9837-4AFB81B781AE}" dt="2020-10-18T21:20:21.242" v="12" actId="21"/>
        <pc:sldMkLst>
          <pc:docMk/>
          <pc:sldMk cId="193577658" sldId="280"/>
        </pc:sldMkLst>
        <pc:spChg chg="add del mod">
          <ac:chgData name="Kal Rabb" userId="3edf06299a4717ec" providerId="LiveId" clId="{D8F1EF9F-B8A3-4C83-9837-4AFB81B781AE}" dt="2020-10-18T21:20:21.242" v="12" actId="21"/>
          <ac:spMkLst>
            <pc:docMk/>
            <pc:sldMk cId="193577658" sldId="280"/>
            <ac:spMk id="7" creationId="{7C2A533F-0C29-4A57-ACB7-D3CC3502DF17}"/>
          </ac:spMkLst>
        </pc:spChg>
        <pc:spChg chg="add del mod">
          <ac:chgData name="Kal Rabb" userId="3edf06299a4717ec" providerId="LiveId" clId="{D8F1EF9F-B8A3-4C83-9837-4AFB81B781AE}" dt="2020-10-18T21:19:26.909" v="5" actId="22"/>
          <ac:spMkLst>
            <pc:docMk/>
            <pc:sldMk cId="193577658" sldId="280"/>
            <ac:spMk id="11" creationId="{08822DBF-8D1B-4FAA-B035-E3224C4A138E}"/>
          </ac:spMkLst>
        </pc:spChg>
        <pc:spChg chg="mod">
          <ac:chgData name="Kal Rabb" userId="3edf06299a4717ec" providerId="LiveId" clId="{D8F1EF9F-B8A3-4C83-9837-4AFB81B781AE}" dt="2020-10-18T21:19:18.213" v="1"/>
          <ac:spMkLst>
            <pc:docMk/>
            <pc:sldMk cId="193577658" sldId="280"/>
            <ac:spMk id="68" creationId="{00000000-0000-0000-0000-000000000000}"/>
          </ac:spMkLst>
        </pc:spChg>
      </pc:sldChg>
      <pc:sldChg chg="modSp mod">
        <pc:chgData name="Kal Rabb" userId="3edf06299a4717ec" providerId="LiveId" clId="{D8F1EF9F-B8A3-4C83-9837-4AFB81B781AE}" dt="2020-10-23T12:20:57.324" v="349" actId="313"/>
        <pc:sldMkLst>
          <pc:docMk/>
          <pc:sldMk cId="1284160617" sldId="289"/>
        </pc:sldMkLst>
        <pc:spChg chg="mod">
          <ac:chgData name="Kal Rabb" userId="3edf06299a4717ec" providerId="LiveId" clId="{D8F1EF9F-B8A3-4C83-9837-4AFB81B781AE}" dt="2020-10-23T12:20:57.324" v="349" actId="313"/>
          <ac:spMkLst>
            <pc:docMk/>
            <pc:sldMk cId="1284160617" sldId="289"/>
            <ac:spMk id="3" creationId="{8FB4B9DF-069B-4F21-A0A9-1BFF902AD68B}"/>
          </ac:spMkLst>
        </pc:spChg>
      </pc:sldChg>
    </pc:docChg>
  </pc:docChgLst>
  <pc:docChgLst>
    <pc:chgData name="Kal Rabb" userId="3edf06299a4717ec" providerId="LiveId" clId="{BFB73C5B-8C9A-4CDD-884B-DB4F99C49915}"/>
    <pc:docChg chg="custSel addSld modSld sldOrd">
      <pc:chgData name="Kal Rabb" userId="3edf06299a4717ec" providerId="LiveId" clId="{BFB73C5B-8C9A-4CDD-884B-DB4F99C49915}" dt="2020-09-22T13:09:25.424" v="633" actId="1076"/>
      <pc:docMkLst>
        <pc:docMk/>
      </pc:docMkLst>
      <pc:sldChg chg="addSp delSp modSp new mod modClrScheme chgLayout">
        <pc:chgData name="Kal Rabb" userId="3edf06299a4717ec" providerId="LiveId" clId="{BFB73C5B-8C9A-4CDD-884B-DB4F99C49915}" dt="2020-09-22T12:48:18.978" v="480" actId="20577"/>
        <pc:sldMkLst>
          <pc:docMk/>
          <pc:sldMk cId="1876712821" sldId="294"/>
        </pc:sldMkLst>
        <pc:spChg chg="mod ord">
          <ac:chgData name="Kal Rabb" userId="3edf06299a4717ec" providerId="LiveId" clId="{BFB73C5B-8C9A-4CDD-884B-DB4F99C49915}" dt="2020-09-22T12:41:01.681" v="21" actId="700"/>
          <ac:spMkLst>
            <pc:docMk/>
            <pc:sldMk cId="1876712821" sldId="294"/>
            <ac:spMk id="2" creationId="{3FFF839B-B05D-4AE2-8A48-EC5CBCF558EF}"/>
          </ac:spMkLst>
        </pc:spChg>
        <pc:spChg chg="del mod ord">
          <ac:chgData name="Kal Rabb" userId="3edf06299a4717ec" providerId="LiveId" clId="{BFB73C5B-8C9A-4CDD-884B-DB4F99C49915}" dt="2020-09-22T12:41:01.681" v="21" actId="700"/>
          <ac:spMkLst>
            <pc:docMk/>
            <pc:sldMk cId="1876712821" sldId="294"/>
            <ac:spMk id="3" creationId="{D39F60E6-0513-45AE-87C4-6F016D4DCA08}"/>
          </ac:spMkLst>
        </pc:spChg>
        <pc:spChg chg="add mod ord">
          <ac:chgData name="Kal Rabb" userId="3edf06299a4717ec" providerId="LiveId" clId="{BFB73C5B-8C9A-4CDD-884B-DB4F99C49915}" dt="2020-09-22T12:48:18.978" v="480" actId="20577"/>
          <ac:spMkLst>
            <pc:docMk/>
            <pc:sldMk cId="1876712821" sldId="294"/>
            <ac:spMk id="4" creationId="{F3507B66-30EE-416F-9404-11657AF1E536}"/>
          </ac:spMkLst>
        </pc:spChg>
        <pc:spChg chg="add mod ord">
          <ac:chgData name="Kal Rabb" userId="3edf06299a4717ec" providerId="LiveId" clId="{BFB73C5B-8C9A-4CDD-884B-DB4F99C49915}" dt="2020-09-22T12:45:43.292" v="397" actId="12"/>
          <ac:spMkLst>
            <pc:docMk/>
            <pc:sldMk cId="1876712821" sldId="294"/>
            <ac:spMk id="5" creationId="{46056797-1878-42E4-A24A-5518F85C2B53}"/>
          </ac:spMkLst>
        </pc:spChg>
        <pc:spChg chg="add mod">
          <ac:chgData name="Kal Rabb" userId="3edf06299a4717ec" providerId="LiveId" clId="{BFB73C5B-8C9A-4CDD-884B-DB4F99C49915}" dt="2020-09-22T12:47:09.280" v="451" actId="14100"/>
          <ac:spMkLst>
            <pc:docMk/>
            <pc:sldMk cId="1876712821" sldId="294"/>
            <ac:spMk id="6" creationId="{5BD3360B-0DA6-486A-9D17-0D2A8DEF0728}"/>
          </ac:spMkLst>
        </pc:spChg>
        <pc:spChg chg="add mod">
          <ac:chgData name="Kal Rabb" userId="3edf06299a4717ec" providerId="LiveId" clId="{BFB73C5B-8C9A-4CDD-884B-DB4F99C49915}" dt="2020-09-22T12:47:46.680" v="479" actId="1076"/>
          <ac:spMkLst>
            <pc:docMk/>
            <pc:sldMk cId="1876712821" sldId="294"/>
            <ac:spMk id="8" creationId="{3CB0E24D-C08F-45CA-9624-B04AB38C8233}"/>
          </ac:spMkLst>
        </pc:spChg>
      </pc:sldChg>
      <pc:sldChg chg="addSp modSp new mod ord">
        <pc:chgData name="Kal Rabb" userId="3edf06299a4717ec" providerId="LiveId" clId="{BFB73C5B-8C9A-4CDD-884B-DB4F99C49915}" dt="2020-09-22T13:04:57.851" v="580"/>
        <pc:sldMkLst>
          <pc:docMk/>
          <pc:sldMk cId="3802423996" sldId="295"/>
        </pc:sldMkLst>
        <pc:spChg chg="mod">
          <ac:chgData name="Kal Rabb" userId="3edf06299a4717ec" providerId="LiveId" clId="{BFB73C5B-8C9A-4CDD-884B-DB4F99C49915}" dt="2020-09-22T12:49:08.955" v="494" actId="20577"/>
          <ac:spMkLst>
            <pc:docMk/>
            <pc:sldMk cId="3802423996" sldId="295"/>
            <ac:spMk id="2" creationId="{EC00C1E2-25A1-443C-B639-6020FD60EAEC}"/>
          </ac:spMkLst>
        </pc:spChg>
        <pc:spChg chg="mod">
          <ac:chgData name="Kal Rabb" userId="3edf06299a4717ec" providerId="LiveId" clId="{BFB73C5B-8C9A-4CDD-884B-DB4F99C49915}" dt="2020-09-22T13:04:22.004" v="575" actId="20577"/>
          <ac:spMkLst>
            <pc:docMk/>
            <pc:sldMk cId="3802423996" sldId="295"/>
            <ac:spMk id="3" creationId="{1A14FBC0-88BA-4237-941D-99BC528085B6}"/>
          </ac:spMkLst>
        </pc:spChg>
        <pc:picChg chg="add mod">
          <ac:chgData name="Kal Rabb" userId="3edf06299a4717ec" providerId="LiveId" clId="{BFB73C5B-8C9A-4CDD-884B-DB4F99C49915}" dt="2020-09-22T12:58:30.976" v="552" actId="1076"/>
          <ac:picMkLst>
            <pc:docMk/>
            <pc:sldMk cId="3802423996" sldId="295"/>
            <ac:picMk id="5" creationId="{20AC9C13-3A32-4704-A32A-D51A5C4AAEB8}"/>
          </ac:picMkLst>
        </pc:picChg>
        <pc:picChg chg="add mod">
          <ac:chgData name="Kal Rabb" userId="3edf06299a4717ec" providerId="LiveId" clId="{BFB73C5B-8C9A-4CDD-884B-DB4F99C49915}" dt="2020-09-22T13:04:12.593" v="567" actId="1076"/>
          <ac:picMkLst>
            <pc:docMk/>
            <pc:sldMk cId="3802423996" sldId="295"/>
            <ac:picMk id="7" creationId="{0A5337D0-E68A-4916-BB84-6F15471E15EC}"/>
          </ac:picMkLst>
        </pc:picChg>
        <pc:picChg chg="add mod">
          <ac:chgData name="Kal Rabb" userId="3edf06299a4717ec" providerId="LiveId" clId="{BFB73C5B-8C9A-4CDD-884B-DB4F99C49915}" dt="2020-09-22T13:04:45.113" v="578" actId="1076"/>
          <ac:picMkLst>
            <pc:docMk/>
            <pc:sldMk cId="3802423996" sldId="295"/>
            <ac:picMk id="9" creationId="{C1A0968B-48B7-4A30-87D1-76EA7C7870EC}"/>
          </ac:picMkLst>
        </pc:picChg>
      </pc:sldChg>
      <pc:sldChg chg="addSp delSp modSp new mod">
        <pc:chgData name="Kal Rabb" userId="3edf06299a4717ec" providerId="LiveId" clId="{BFB73C5B-8C9A-4CDD-884B-DB4F99C49915}" dt="2020-09-22T13:09:25.424" v="633" actId="1076"/>
        <pc:sldMkLst>
          <pc:docMk/>
          <pc:sldMk cId="958375889" sldId="296"/>
        </pc:sldMkLst>
        <pc:spChg chg="mod">
          <ac:chgData name="Kal Rabb" userId="3edf06299a4717ec" providerId="LiveId" clId="{BFB73C5B-8C9A-4CDD-884B-DB4F99C49915}" dt="2020-09-22T13:05:41.351" v="604" actId="5793"/>
          <ac:spMkLst>
            <pc:docMk/>
            <pc:sldMk cId="958375889" sldId="296"/>
            <ac:spMk id="2" creationId="{AAC639A2-EF80-410E-BCB4-3A9901154201}"/>
          </ac:spMkLst>
        </pc:spChg>
        <pc:spChg chg="mod">
          <ac:chgData name="Kal Rabb" userId="3edf06299a4717ec" providerId="LiveId" clId="{BFB73C5B-8C9A-4CDD-884B-DB4F99C49915}" dt="2020-09-22T13:07:48.071" v="625" actId="108"/>
          <ac:spMkLst>
            <pc:docMk/>
            <pc:sldMk cId="958375889" sldId="296"/>
            <ac:spMk id="3" creationId="{811F674A-6E3A-46AD-A5E0-A8217810D5B9}"/>
          </ac:spMkLst>
        </pc:spChg>
        <pc:spChg chg="add mod">
          <ac:chgData name="Kal Rabb" userId="3edf06299a4717ec" providerId="LiveId" clId="{BFB73C5B-8C9A-4CDD-884B-DB4F99C49915}" dt="2020-09-22T13:09:25.424" v="633" actId="1076"/>
          <ac:spMkLst>
            <pc:docMk/>
            <pc:sldMk cId="958375889" sldId="296"/>
            <ac:spMk id="11" creationId="{ACB90375-04CC-4F11-9F6C-719328A27367}"/>
          </ac:spMkLst>
        </pc:spChg>
        <pc:picChg chg="add mod">
          <ac:chgData name="Kal Rabb" userId="3edf06299a4717ec" providerId="LiveId" clId="{BFB73C5B-8C9A-4CDD-884B-DB4F99C49915}" dt="2020-09-22T13:06:53.632" v="613" actId="1076"/>
          <ac:picMkLst>
            <pc:docMk/>
            <pc:sldMk cId="958375889" sldId="296"/>
            <ac:picMk id="5" creationId="{9F5C9234-59B3-4F27-8AF7-8679D5DAE916}"/>
          </ac:picMkLst>
        </pc:picChg>
        <pc:picChg chg="add del">
          <ac:chgData name="Kal Rabb" userId="3edf06299a4717ec" providerId="LiveId" clId="{BFB73C5B-8C9A-4CDD-884B-DB4F99C49915}" dt="2020-09-22T13:08:50.348" v="627" actId="478"/>
          <ac:picMkLst>
            <pc:docMk/>
            <pc:sldMk cId="958375889" sldId="296"/>
            <ac:picMk id="7" creationId="{8A71BDAA-2988-4967-9616-E8543BACB128}"/>
          </ac:picMkLst>
        </pc:picChg>
        <pc:picChg chg="add mod">
          <ac:chgData name="Kal Rabb" userId="3edf06299a4717ec" providerId="LiveId" clId="{BFB73C5B-8C9A-4CDD-884B-DB4F99C49915}" dt="2020-09-22T13:08:55.545" v="630" actId="1076"/>
          <ac:picMkLst>
            <pc:docMk/>
            <pc:sldMk cId="958375889" sldId="296"/>
            <ac:picMk id="9" creationId="{C7A10D86-FEB6-42F0-BF04-E6568FBBDA58}"/>
          </ac:picMkLst>
        </pc:picChg>
      </pc:sldChg>
    </pc:docChg>
  </pc:docChgLst>
  <pc:docChgLst>
    <pc:chgData name="Kal Rabb" userId="3edf06299a4717ec" providerId="LiveId" clId="{203AB7DB-4E6B-447C-94DA-A9C2867D7846}"/>
    <pc:docChg chg="undo custSel addSld modSld">
      <pc:chgData name="Kal Rabb" userId="3edf06299a4717ec" providerId="LiveId" clId="{203AB7DB-4E6B-447C-94DA-A9C2867D7846}" dt="2022-03-24T13:03:41.914" v="290" actId="20577"/>
      <pc:docMkLst>
        <pc:docMk/>
      </pc:docMkLst>
      <pc:sldChg chg="addSp delSp modSp new mod">
        <pc:chgData name="Kal Rabb" userId="3edf06299a4717ec" providerId="LiveId" clId="{203AB7DB-4E6B-447C-94DA-A9C2867D7846}" dt="2022-03-24T13:03:41.914" v="290" actId="20577"/>
        <pc:sldMkLst>
          <pc:docMk/>
          <pc:sldMk cId="3101005815" sldId="299"/>
        </pc:sldMkLst>
        <pc:spChg chg="mod">
          <ac:chgData name="Kal Rabb" userId="3edf06299a4717ec" providerId="LiveId" clId="{203AB7DB-4E6B-447C-94DA-A9C2867D7846}" dt="2022-03-24T12:48:45.913" v="16" actId="20577"/>
          <ac:spMkLst>
            <pc:docMk/>
            <pc:sldMk cId="3101005815" sldId="299"/>
            <ac:spMk id="2" creationId="{AAE594FD-82FD-4D35-A3BD-7B23F4E19676}"/>
          </ac:spMkLst>
        </pc:spChg>
        <pc:spChg chg="mod">
          <ac:chgData name="Kal Rabb" userId="3edf06299a4717ec" providerId="LiveId" clId="{203AB7DB-4E6B-447C-94DA-A9C2867D7846}" dt="2022-03-24T13:03:41.914" v="290" actId="20577"/>
          <ac:spMkLst>
            <pc:docMk/>
            <pc:sldMk cId="3101005815" sldId="299"/>
            <ac:spMk id="3" creationId="{8423BD64-1F18-472A-AF00-7366308D992A}"/>
          </ac:spMkLst>
        </pc:spChg>
        <pc:spChg chg="add del">
          <ac:chgData name="Kal Rabb" userId="3edf06299a4717ec" providerId="LiveId" clId="{203AB7DB-4E6B-447C-94DA-A9C2867D7846}" dt="2022-03-24T12:53:30.160" v="125"/>
          <ac:spMkLst>
            <pc:docMk/>
            <pc:sldMk cId="3101005815" sldId="299"/>
            <ac:spMk id="4" creationId="{1C01BB5B-51AE-4FCE-976F-473ECEAB21AF}"/>
          </ac:spMkLst>
        </pc:spChg>
      </pc:sldChg>
    </pc:docChg>
  </pc:docChgLst>
  <pc:docChgLst>
    <pc:chgData name="Kal Rabb" userId="3edf06299a4717ec" providerId="LiveId" clId="{EFBE05C0-E640-4D01-A653-DB8898647914}"/>
    <pc:docChg chg="undo custSel addSld modSld">
      <pc:chgData name="Kal Rabb" userId="3edf06299a4717ec" providerId="LiveId" clId="{EFBE05C0-E640-4D01-A653-DB8898647914}" dt="2021-03-29T20:55:46.441" v="845" actId="1076"/>
      <pc:docMkLst>
        <pc:docMk/>
      </pc:docMkLst>
      <pc:sldChg chg="modSp mod">
        <pc:chgData name="Kal Rabb" userId="3edf06299a4717ec" providerId="LiveId" clId="{EFBE05C0-E640-4D01-A653-DB8898647914}" dt="2021-03-14T13:04:57.853" v="37" actId="404"/>
        <pc:sldMkLst>
          <pc:docMk/>
          <pc:sldMk cId="0" sldId="260"/>
        </pc:sldMkLst>
        <pc:spChg chg="mod">
          <ac:chgData name="Kal Rabb" userId="3edf06299a4717ec" providerId="LiveId" clId="{EFBE05C0-E640-4D01-A653-DB8898647914}" dt="2021-03-14T13:04:57.853" v="37" actId="404"/>
          <ac:spMkLst>
            <pc:docMk/>
            <pc:sldMk cId="0" sldId="260"/>
            <ac:spMk id="82" creationId="{00000000-0000-0000-0000-000000000000}"/>
          </ac:spMkLst>
        </pc:spChg>
      </pc:sldChg>
      <pc:sldChg chg="addSp delSp modSp new mod modAnim">
        <pc:chgData name="Kal Rabb" userId="3edf06299a4717ec" providerId="LiveId" clId="{EFBE05C0-E640-4D01-A653-DB8898647914}" dt="2021-03-29T20:55:46.441" v="845" actId="1076"/>
        <pc:sldMkLst>
          <pc:docMk/>
          <pc:sldMk cId="1433709882" sldId="297"/>
        </pc:sldMkLst>
        <pc:spChg chg="mod">
          <ac:chgData name="Kal Rabb" userId="3edf06299a4717ec" providerId="LiveId" clId="{EFBE05C0-E640-4D01-A653-DB8898647914}" dt="2021-03-21T17:47:33.130" v="62" actId="5793"/>
          <ac:spMkLst>
            <pc:docMk/>
            <pc:sldMk cId="1433709882" sldId="297"/>
            <ac:spMk id="2" creationId="{24ECB8E3-2A6B-45F0-A806-90980DBF25A4}"/>
          </ac:spMkLst>
        </pc:spChg>
        <pc:spChg chg="mod">
          <ac:chgData name="Kal Rabb" userId="3edf06299a4717ec" providerId="LiveId" clId="{EFBE05C0-E640-4D01-A653-DB8898647914}" dt="2021-03-29T20:55:37.849" v="844" actId="20577"/>
          <ac:spMkLst>
            <pc:docMk/>
            <pc:sldMk cId="1433709882" sldId="297"/>
            <ac:spMk id="3" creationId="{A52285F3-9EF0-4601-A0AC-1C79329C76C6}"/>
          </ac:spMkLst>
        </pc:spChg>
        <pc:spChg chg="add del mod">
          <ac:chgData name="Kal Rabb" userId="3edf06299a4717ec" providerId="LiveId" clId="{EFBE05C0-E640-4D01-A653-DB8898647914}" dt="2021-03-24T12:20:45.246" v="590" actId="478"/>
          <ac:spMkLst>
            <pc:docMk/>
            <pc:sldMk cId="1433709882" sldId="297"/>
            <ac:spMk id="4" creationId="{1B454FA9-27BB-4056-816F-D2135E7DF5C2}"/>
          </ac:spMkLst>
        </pc:spChg>
        <pc:spChg chg="add del mod">
          <ac:chgData name="Kal Rabb" userId="3edf06299a4717ec" providerId="LiveId" clId="{EFBE05C0-E640-4D01-A653-DB8898647914}" dt="2021-03-24T12:20:58.265" v="593"/>
          <ac:spMkLst>
            <pc:docMk/>
            <pc:sldMk cId="1433709882" sldId="297"/>
            <ac:spMk id="5" creationId="{C45706EF-0F6C-46BB-907C-387AB758520D}"/>
          </ac:spMkLst>
        </pc:spChg>
        <pc:spChg chg="add mod">
          <ac:chgData name="Kal Rabb" userId="3edf06299a4717ec" providerId="LiveId" clId="{EFBE05C0-E640-4D01-A653-DB8898647914}" dt="2021-03-29T20:54:51.779" v="795" actId="20577"/>
          <ac:spMkLst>
            <pc:docMk/>
            <pc:sldMk cId="1433709882" sldId="297"/>
            <ac:spMk id="6" creationId="{911FC52B-47C2-4FA1-B2DB-CBDA58321D5E}"/>
          </ac:spMkLst>
        </pc:spChg>
        <pc:spChg chg="add del">
          <ac:chgData name="Kal Rabb" userId="3edf06299a4717ec" providerId="LiveId" clId="{EFBE05C0-E640-4D01-A653-DB8898647914}" dt="2021-03-24T12:22:16.141" v="663" actId="22"/>
          <ac:spMkLst>
            <pc:docMk/>
            <pc:sldMk cId="1433709882" sldId="297"/>
            <ac:spMk id="10" creationId="{D8FCD3E7-2584-4ECB-A455-BCB0E9441FC6}"/>
          </ac:spMkLst>
        </pc:spChg>
        <pc:spChg chg="add del">
          <ac:chgData name="Kal Rabb" userId="3edf06299a4717ec" providerId="LiveId" clId="{EFBE05C0-E640-4D01-A653-DB8898647914}" dt="2021-03-24T12:22:21.733" v="665" actId="22"/>
          <ac:spMkLst>
            <pc:docMk/>
            <pc:sldMk cId="1433709882" sldId="297"/>
            <ac:spMk id="12" creationId="{1A69945B-6900-45F4-AD62-98B8C8CB1B89}"/>
          </ac:spMkLst>
        </pc:spChg>
        <pc:spChg chg="add mod">
          <ac:chgData name="Kal Rabb" userId="3edf06299a4717ec" providerId="LiveId" clId="{EFBE05C0-E640-4D01-A653-DB8898647914}" dt="2021-03-24T12:22:47.653" v="703" actId="20577"/>
          <ac:spMkLst>
            <pc:docMk/>
            <pc:sldMk cId="1433709882" sldId="297"/>
            <ac:spMk id="13" creationId="{8AB11243-A7CF-4E61-B967-237F12DEE76C}"/>
          </ac:spMkLst>
        </pc:spChg>
        <pc:spChg chg="add mod">
          <ac:chgData name="Kal Rabb" userId="3edf06299a4717ec" providerId="LiveId" clId="{EFBE05C0-E640-4D01-A653-DB8898647914}" dt="2021-03-29T20:55:46.441" v="845" actId="1076"/>
          <ac:spMkLst>
            <pc:docMk/>
            <pc:sldMk cId="1433709882" sldId="297"/>
            <ac:spMk id="16" creationId="{13E2A85E-3142-41CC-9702-AFEB0A937690}"/>
          </ac:spMkLst>
        </pc:spChg>
        <pc:cxnChg chg="add">
          <ac:chgData name="Kal Rabb" userId="3edf06299a4717ec" providerId="LiveId" clId="{EFBE05C0-E640-4D01-A653-DB8898647914}" dt="2021-03-24T12:21:50.968" v="659" actId="11529"/>
          <ac:cxnSpMkLst>
            <pc:docMk/>
            <pc:sldMk cId="1433709882" sldId="297"/>
            <ac:cxnSpMk id="8" creationId="{7380B620-DFD4-4BC1-8307-3D7EC95C3EE2}"/>
          </ac:cxnSpMkLst>
        </pc:cxnChg>
        <pc:cxnChg chg="add mod">
          <ac:chgData name="Kal Rabb" userId="3edf06299a4717ec" providerId="LiveId" clId="{EFBE05C0-E640-4D01-A653-DB8898647914}" dt="2021-03-24T12:22:34.504" v="668" actId="14100"/>
          <ac:cxnSpMkLst>
            <pc:docMk/>
            <pc:sldMk cId="1433709882" sldId="297"/>
            <ac:cxnSpMk id="14" creationId="{35822421-EAED-4C3E-8BAF-F711BEBB78FF}"/>
          </ac:cxnSpMkLst>
        </pc:cxnChg>
      </pc:sldChg>
    </pc:docChg>
  </pc:docChgLst>
  <pc:docChgLst>
    <pc:chgData name="Kal Rabb" userId="3edf06299a4717ec" providerId="LiveId" clId="{E1010555-0FEC-4571-BFB2-9F7B40D9CDE6}"/>
    <pc:docChg chg="undo custSel addSld delSld modSld sldOrd">
      <pc:chgData name="Kal Rabb" userId="3edf06299a4717ec" providerId="LiveId" clId="{E1010555-0FEC-4571-BFB2-9F7B40D9CDE6}" dt="2020-06-15T21:09:34.815" v="4193" actId="14100"/>
      <pc:docMkLst>
        <pc:docMk/>
      </pc:docMkLst>
      <pc:sldChg chg="modSp modNotes">
        <pc:chgData name="Kal Rabb" userId="3edf06299a4717ec" providerId="LiveId" clId="{E1010555-0FEC-4571-BFB2-9F7B40D9CDE6}" dt="2020-06-09T13:36:25.437" v="923"/>
        <pc:sldMkLst>
          <pc:docMk/>
          <pc:sldMk cId="0" sldId="256"/>
        </pc:sldMkLst>
        <pc:spChg chg="mod">
          <ac:chgData name="Kal Rabb" userId="3edf06299a4717ec" providerId="LiveId" clId="{E1010555-0FEC-4571-BFB2-9F7B40D9CDE6}" dt="2020-06-09T13:36:25.437" v="923"/>
          <ac:spMkLst>
            <pc:docMk/>
            <pc:sldMk cId="0" sldId="256"/>
            <ac:spMk id="54" creationId="{00000000-0000-0000-0000-000000000000}"/>
          </ac:spMkLst>
        </pc:spChg>
        <pc:spChg chg="mod">
          <ac:chgData name="Kal Rabb" userId="3edf06299a4717ec" providerId="LiveId" clId="{E1010555-0FEC-4571-BFB2-9F7B40D9CDE6}" dt="2020-06-09T13:36:25.437" v="923"/>
          <ac:spMkLst>
            <pc:docMk/>
            <pc:sldMk cId="0" sldId="256"/>
            <ac:spMk id="55" creationId="{00000000-0000-0000-0000-000000000000}"/>
          </ac:spMkLst>
        </pc:spChg>
      </pc:sldChg>
      <pc:sldChg chg="addSp delSp modSp mod modNotes">
        <pc:chgData name="Kal Rabb" userId="3edf06299a4717ec" providerId="LiveId" clId="{E1010555-0FEC-4571-BFB2-9F7B40D9CDE6}" dt="2020-06-09T13:39:53.913" v="1364" actId="1076"/>
        <pc:sldMkLst>
          <pc:docMk/>
          <pc:sldMk cId="0" sldId="257"/>
        </pc:sldMkLst>
        <pc:spChg chg="add mod">
          <ac:chgData name="Kal Rabb" userId="3edf06299a4717ec" providerId="LiveId" clId="{E1010555-0FEC-4571-BFB2-9F7B40D9CDE6}" dt="2020-06-09T13:39:53.913" v="1364" actId="1076"/>
          <ac:spMkLst>
            <pc:docMk/>
            <pc:sldMk cId="0" sldId="257"/>
            <ac:spMk id="2" creationId="{3BA878DB-8989-4F77-8C10-5C3522568B9F}"/>
          </ac:spMkLst>
        </pc:spChg>
        <pc:spChg chg="mod">
          <ac:chgData name="Kal Rabb" userId="3edf06299a4717ec" providerId="LiveId" clId="{E1010555-0FEC-4571-BFB2-9F7B40D9CDE6}" dt="2020-06-09T13:36:25.437" v="923"/>
          <ac:spMkLst>
            <pc:docMk/>
            <pc:sldMk cId="0" sldId="257"/>
            <ac:spMk id="60" creationId="{00000000-0000-0000-0000-000000000000}"/>
          </ac:spMkLst>
        </pc:spChg>
        <pc:spChg chg="mod">
          <ac:chgData name="Kal Rabb" userId="3edf06299a4717ec" providerId="LiveId" clId="{E1010555-0FEC-4571-BFB2-9F7B40D9CDE6}" dt="2020-06-09T13:36:54.050" v="928" actId="14100"/>
          <ac:spMkLst>
            <pc:docMk/>
            <pc:sldMk cId="0" sldId="257"/>
            <ac:spMk id="61" creationId="{00000000-0000-0000-0000-000000000000}"/>
          </ac:spMkLst>
        </pc:spChg>
        <pc:spChg chg="mod">
          <ac:chgData name="Kal Rabb" userId="3edf06299a4717ec" providerId="LiveId" clId="{E1010555-0FEC-4571-BFB2-9F7B40D9CDE6}" dt="2020-06-09T13:36:58.976" v="929" actId="14100"/>
          <ac:spMkLst>
            <pc:docMk/>
            <pc:sldMk cId="0" sldId="257"/>
            <ac:spMk id="63" creationId="{00000000-0000-0000-0000-000000000000}"/>
          </ac:spMkLst>
        </pc:spChg>
        <pc:picChg chg="del mod">
          <ac:chgData name="Kal Rabb" userId="3edf06299a4717ec" providerId="LiveId" clId="{E1010555-0FEC-4571-BFB2-9F7B40D9CDE6}" dt="2020-06-09T13:36:38.051" v="925" actId="478"/>
          <ac:picMkLst>
            <pc:docMk/>
            <pc:sldMk cId="0" sldId="257"/>
            <ac:picMk id="62" creationId="{00000000-0000-0000-0000-000000000000}"/>
          </ac:picMkLst>
        </pc:picChg>
      </pc:sldChg>
      <pc:sldChg chg="addSp modSp mod">
        <pc:chgData name="Kal Rabb" userId="3edf06299a4717ec" providerId="LiveId" clId="{E1010555-0FEC-4571-BFB2-9F7B40D9CDE6}" dt="2020-06-09T13:45:30.448" v="1433" actId="207"/>
        <pc:sldMkLst>
          <pc:docMk/>
          <pc:sldMk cId="0" sldId="258"/>
        </pc:sldMkLst>
        <pc:spChg chg="add mod">
          <ac:chgData name="Kal Rabb" userId="3edf06299a4717ec" providerId="LiveId" clId="{E1010555-0FEC-4571-BFB2-9F7B40D9CDE6}" dt="2020-06-09T13:45:30.448" v="1433" actId="207"/>
          <ac:spMkLst>
            <pc:docMk/>
            <pc:sldMk cId="0" sldId="258"/>
            <ac:spMk id="2" creationId="{6EE5CB9C-256A-4DA5-8D1E-5B9BCA4CB581}"/>
          </ac:spMkLst>
        </pc:spChg>
        <pc:spChg chg="mod">
          <ac:chgData name="Kal Rabb" userId="3edf06299a4717ec" providerId="LiveId" clId="{E1010555-0FEC-4571-BFB2-9F7B40D9CDE6}" dt="2020-06-09T13:40:53.739" v="1367" actId="1076"/>
          <ac:spMkLst>
            <pc:docMk/>
            <pc:sldMk cId="0" sldId="258"/>
            <ac:spMk id="68" creationId="{00000000-0000-0000-0000-000000000000}"/>
          </ac:spMkLst>
        </pc:spChg>
        <pc:spChg chg="mod">
          <ac:chgData name="Kal Rabb" userId="3edf06299a4717ec" providerId="LiveId" clId="{E1010555-0FEC-4571-BFB2-9F7B40D9CDE6}" dt="2020-06-09T13:45:12.130" v="1432" actId="179"/>
          <ac:spMkLst>
            <pc:docMk/>
            <pc:sldMk cId="0" sldId="258"/>
            <ac:spMk id="69" creationId="{00000000-0000-0000-0000-000000000000}"/>
          </ac:spMkLst>
        </pc:spChg>
      </pc:sldChg>
      <pc:sldChg chg="modSp mod modNotes">
        <pc:chgData name="Kal Rabb" userId="3edf06299a4717ec" providerId="LiveId" clId="{E1010555-0FEC-4571-BFB2-9F7B40D9CDE6}" dt="2020-06-09T13:48:12.491" v="1458" actId="20577"/>
        <pc:sldMkLst>
          <pc:docMk/>
          <pc:sldMk cId="0" sldId="259"/>
        </pc:sldMkLst>
        <pc:spChg chg="mod">
          <ac:chgData name="Kal Rabb" userId="3edf06299a4717ec" providerId="LiveId" clId="{E1010555-0FEC-4571-BFB2-9F7B40D9CDE6}" dt="2020-06-09T13:47:57.157" v="1455" actId="20577"/>
          <ac:spMkLst>
            <pc:docMk/>
            <pc:sldMk cId="0" sldId="259"/>
            <ac:spMk id="75" creationId="{00000000-0000-0000-0000-000000000000}"/>
          </ac:spMkLst>
        </pc:spChg>
        <pc:spChg chg="mod">
          <ac:chgData name="Kal Rabb" userId="3edf06299a4717ec" providerId="LiveId" clId="{E1010555-0FEC-4571-BFB2-9F7B40D9CDE6}" dt="2020-06-09T13:48:12.491" v="1458" actId="20577"/>
          <ac:spMkLst>
            <pc:docMk/>
            <pc:sldMk cId="0" sldId="259"/>
            <ac:spMk id="76" creationId="{00000000-0000-0000-0000-000000000000}"/>
          </ac:spMkLst>
        </pc:spChg>
      </pc:sldChg>
      <pc:sldChg chg="modSp mod modNotes">
        <pc:chgData name="Kal Rabb" userId="3edf06299a4717ec" providerId="LiveId" clId="{E1010555-0FEC-4571-BFB2-9F7B40D9CDE6}" dt="2020-06-09T14:19:01.268" v="2879" actId="5793"/>
        <pc:sldMkLst>
          <pc:docMk/>
          <pc:sldMk cId="0" sldId="260"/>
        </pc:sldMkLst>
        <pc:spChg chg="mod">
          <ac:chgData name="Kal Rabb" userId="3edf06299a4717ec" providerId="LiveId" clId="{E1010555-0FEC-4571-BFB2-9F7B40D9CDE6}" dt="2020-06-09T13:36:25.437" v="923"/>
          <ac:spMkLst>
            <pc:docMk/>
            <pc:sldMk cId="0" sldId="260"/>
            <ac:spMk id="81" creationId="{00000000-0000-0000-0000-000000000000}"/>
          </ac:spMkLst>
        </pc:spChg>
        <pc:spChg chg="mod">
          <ac:chgData name="Kal Rabb" userId="3edf06299a4717ec" providerId="LiveId" clId="{E1010555-0FEC-4571-BFB2-9F7B40D9CDE6}" dt="2020-06-09T14:19:01.268" v="2879" actId="5793"/>
          <ac:spMkLst>
            <pc:docMk/>
            <pc:sldMk cId="0" sldId="260"/>
            <ac:spMk id="82" creationId="{00000000-0000-0000-0000-000000000000}"/>
          </ac:spMkLst>
        </pc:spChg>
      </pc:sldChg>
      <pc:sldChg chg="modSp mod modNotes">
        <pc:chgData name="Kal Rabb" userId="3edf06299a4717ec" providerId="LiveId" clId="{E1010555-0FEC-4571-BFB2-9F7B40D9CDE6}" dt="2020-06-09T13:55:18.465" v="1994" actId="20577"/>
        <pc:sldMkLst>
          <pc:docMk/>
          <pc:sldMk cId="0" sldId="261"/>
        </pc:sldMkLst>
        <pc:spChg chg="mod">
          <ac:chgData name="Kal Rabb" userId="3edf06299a4717ec" providerId="LiveId" clId="{E1010555-0FEC-4571-BFB2-9F7B40D9CDE6}" dt="2020-06-09T13:36:25.437" v="923"/>
          <ac:spMkLst>
            <pc:docMk/>
            <pc:sldMk cId="0" sldId="261"/>
            <ac:spMk id="87" creationId="{00000000-0000-0000-0000-000000000000}"/>
          </ac:spMkLst>
        </pc:spChg>
        <pc:spChg chg="mod">
          <ac:chgData name="Kal Rabb" userId="3edf06299a4717ec" providerId="LiveId" clId="{E1010555-0FEC-4571-BFB2-9F7B40D9CDE6}" dt="2020-06-09T13:55:18.465" v="1994" actId="20577"/>
          <ac:spMkLst>
            <pc:docMk/>
            <pc:sldMk cId="0" sldId="261"/>
            <ac:spMk id="88" creationId="{00000000-0000-0000-0000-000000000000}"/>
          </ac:spMkLst>
        </pc:spChg>
      </pc:sldChg>
      <pc:sldChg chg="modSp mod ord modNotes">
        <pc:chgData name="Kal Rabb" userId="3edf06299a4717ec" providerId="LiveId" clId="{E1010555-0FEC-4571-BFB2-9F7B40D9CDE6}" dt="2020-06-15T13:17:01.885" v="3872" actId="12"/>
        <pc:sldMkLst>
          <pc:docMk/>
          <pc:sldMk cId="0" sldId="262"/>
        </pc:sldMkLst>
        <pc:spChg chg="mod">
          <ac:chgData name="Kal Rabb" userId="3edf06299a4717ec" providerId="LiveId" clId="{E1010555-0FEC-4571-BFB2-9F7B40D9CDE6}" dt="2020-06-09T14:09:31.119" v="2624" actId="6549"/>
          <ac:spMkLst>
            <pc:docMk/>
            <pc:sldMk cId="0" sldId="262"/>
            <ac:spMk id="93" creationId="{00000000-0000-0000-0000-000000000000}"/>
          </ac:spMkLst>
        </pc:spChg>
        <pc:spChg chg="mod">
          <ac:chgData name="Kal Rabb" userId="3edf06299a4717ec" providerId="LiveId" clId="{E1010555-0FEC-4571-BFB2-9F7B40D9CDE6}" dt="2020-06-15T13:17:01.885" v="3872" actId="12"/>
          <ac:spMkLst>
            <pc:docMk/>
            <pc:sldMk cId="0" sldId="262"/>
            <ac:spMk id="94" creationId="{00000000-0000-0000-0000-000000000000}"/>
          </ac:spMkLst>
        </pc:spChg>
      </pc:sldChg>
      <pc:sldChg chg="modNotes">
        <pc:chgData name="Kal Rabb" userId="3edf06299a4717ec" providerId="LiveId" clId="{E1010555-0FEC-4571-BFB2-9F7B40D9CDE6}" dt="2020-06-09T13:36:25.437" v="923"/>
        <pc:sldMkLst>
          <pc:docMk/>
          <pc:sldMk cId="0" sldId="263"/>
        </pc:sldMkLst>
      </pc:sldChg>
      <pc:sldChg chg="modSp modNotes">
        <pc:chgData name="Kal Rabb" userId="3edf06299a4717ec" providerId="LiveId" clId="{E1010555-0FEC-4571-BFB2-9F7B40D9CDE6}" dt="2020-06-09T13:36:25.437" v="923"/>
        <pc:sldMkLst>
          <pc:docMk/>
          <pc:sldMk cId="0" sldId="264"/>
        </pc:sldMkLst>
        <pc:spChg chg="mod">
          <ac:chgData name="Kal Rabb" userId="3edf06299a4717ec" providerId="LiveId" clId="{E1010555-0FEC-4571-BFB2-9F7B40D9CDE6}" dt="2020-06-09T13:36:25.437" v="923"/>
          <ac:spMkLst>
            <pc:docMk/>
            <pc:sldMk cId="0" sldId="264"/>
            <ac:spMk id="105" creationId="{00000000-0000-0000-0000-000000000000}"/>
          </ac:spMkLst>
        </pc:spChg>
        <pc:spChg chg="mod">
          <ac:chgData name="Kal Rabb" userId="3edf06299a4717ec" providerId="LiveId" clId="{E1010555-0FEC-4571-BFB2-9F7B40D9CDE6}" dt="2020-06-09T13:36:25.437" v="923"/>
          <ac:spMkLst>
            <pc:docMk/>
            <pc:sldMk cId="0" sldId="264"/>
            <ac:spMk id="106" creationId="{00000000-0000-0000-0000-000000000000}"/>
          </ac:spMkLst>
        </pc:spChg>
      </pc:sldChg>
      <pc:sldChg chg="modSp modNotes">
        <pc:chgData name="Kal Rabb" userId="3edf06299a4717ec" providerId="LiveId" clId="{E1010555-0FEC-4571-BFB2-9F7B40D9CDE6}" dt="2020-06-09T13:36:25.437" v="923"/>
        <pc:sldMkLst>
          <pc:docMk/>
          <pc:sldMk cId="0" sldId="265"/>
        </pc:sldMkLst>
        <pc:spChg chg="mod">
          <ac:chgData name="Kal Rabb" userId="3edf06299a4717ec" providerId="LiveId" clId="{E1010555-0FEC-4571-BFB2-9F7B40D9CDE6}" dt="2020-06-09T13:36:25.437" v="923"/>
          <ac:spMkLst>
            <pc:docMk/>
            <pc:sldMk cId="0" sldId="265"/>
            <ac:spMk id="111" creationId="{00000000-0000-0000-0000-000000000000}"/>
          </ac:spMkLst>
        </pc:spChg>
        <pc:spChg chg="mod">
          <ac:chgData name="Kal Rabb" userId="3edf06299a4717ec" providerId="LiveId" clId="{E1010555-0FEC-4571-BFB2-9F7B40D9CDE6}" dt="2020-06-09T13:36:25.437" v="923"/>
          <ac:spMkLst>
            <pc:docMk/>
            <pc:sldMk cId="0" sldId="265"/>
            <ac:spMk id="112" creationId="{00000000-0000-0000-0000-000000000000}"/>
          </ac:spMkLst>
        </pc:spChg>
      </pc:sldChg>
      <pc:sldChg chg="modSp modNotes">
        <pc:chgData name="Kal Rabb" userId="3edf06299a4717ec" providerId="LiveId" clId="{E1010555-0FEC-4571-BFB2-9F7B40D9CDE6}" dt="2020-06-09T13:36:25.437" v="923"/>
        <pc:sldMkLst>
          <pc:docMk/>
          <pc:sldMk cId="0" sldId="266"/>
        </pc:sldMkLst>
        <pc:spChg chg="mod">
          <ac:chgData name="Kal Rabb" userId="3edf06299a4717ec" providerId="LiveId" clId="{E1010555-0FEC-4571-BFB2-9F7B40D9CDE6}" dt="2020-06-09T13:36:25.437" v="923"/>
          <ac:spMkLst>
            <pc:docMk/>
            <pc:sldMk cId="0" sldId="266"/>
            <ac:spMk id="117" creationId="{00000000-0000-0000-0000-000000000000}"/>
          </ac:spMkLst>
        </pc:spChg>
        <pc:spChg chg="mod">
          <ac:chgData name="Kal Rabb" userId="3edf06299a4717ec" providerId="LiveId" clId="{E1010555-0FEC-4571-BFB2-9F7B40D9CDE6}" dt="2020-06-09T13:36:25.437" v="923"/>
          <ac:spMkLst>
            <pc:docMk/>
            <pc:sldMk cId="0" sldId="266"/>
            <ac:spMk id="119" creationId="{00000000-0000-0000-0000-000000000000}"/>
          </ac:spMkLst>
        </pc:spChg>
      </pc:sldChg>
      <pc:sldChg chg="modSp mod modNotes">
        <pc:chgData name="Kal Rabb" userId="3edf06299a4717ec" providerId="LiveId" clId="{E1010555-0FEC-4571-BFB2-9F7B40D9CDE6}" dt="2020-06-15T21:00:25.704" v="4010" actId="14100"/>
        <pc:sldMkLst>
          <pc:docMk/>
          <pc:sldMk cId="0" sldId="267"/>
        </pc:sldMkLst>
        <pc:spChg chg="mod">
          <ac:chgData name="Kal Rabb" userId="3edf06299a4717ec" providerId="LiveId" clId="{E1010555-0FEC-4571-BFB2-9F7B40D9CDE6}" dt="2020-06-09T13:36:25.437" v="923"/>
          <ac:spMkLst>
            <pc:docMk/>
            <pc:sldMk cId="0" sldId="267"/>
            <ac:spMk id="124" creationId="{00000000-0000-0000-0000-000000000000}"/>
          </ac:spMkLst>
        </pc:spChg>
        <pc:spChg chg="mod">
          <ac:chgData name="Kal Rabb" userId="3edf06299a4717ec" providerId="LiveId" clId="{E1010555-0FEC-4571-BFB2-9F7B40D9CDE6}" dt="2020-06-15T21:00:25.704" v="4010" actId="14100"/>
          <ac:spMkLst>
            <pc:docMk/>
            <pc:sldMk cId="0" sldId="267"/>
            <ac:spMk id="125" creationId="{00000000-0000-0000-0000-000000000000}"/>
          </ac:spMkLst>
        </pc:spChg>
      </pc:sldChg>
      <pc:sldChg chg="modSp mod modNotes">
        <pc:chgData name="Kal Rabb" userId="3edf06299a4717ec" providerId="LiveId" clId="{E1010555-0FEC-4571-BFB2-9F7B40D9CDE6}" dt="2020-06-15T21:00:31.847" v="4011" actId="14100"/>
        <pc:sldMkLst>
          <pc:docMk/>
          <pc:sldMk cId="0" sldId="268"/>
        </pc:sldMkLst>
        <pc:spChg chg="mod">
          <ac:chgData name="Kal Rabb" userId="3edf06299a4717ec" providerId="LiveId" clId="{E1010555-0FEC-4571-BFB2-9F7B40D9CDE6}" dt="2020-06-09T13:36:25.437" v="923"/>
          <ac:spMkLst>
            <pc:docMk/>
            <pc:sldMk cId="0" sldId="268"/>
            <ac:spMk id="130" creationId="{00000000-0000-0000-0000-000000000000}"/>
          </ac:spMkLst>
        </pc:spChg>
        <pc:spChg chg="mod">
          <ac:chgData name="Kal Rabb" userId="3edf06299a4717ec" providerId="LiveId" clId="{E1010555-0FEC-4571-BFB2-9F7B40D9CDE6}" dt="2020-06-15T21:00:31.847" v="4011" actId="14100"/>
          <ac:spMkLst>
            <pc:docMk/>
            <pc:sldMk cId="0" sldId="268"/>
            <ac:spMk id="131" creationId="{00000000-0000-0000-0000-000000000000}"/>
          </ac:spMkLst>
        </pc:spChg>
      </pc:sldChg>
      <pc:sldChg chg="modSp mod modNotes">
        <pc:chgData name="Kal Rabb" userId="3edf06299a4717ec" providerId="LiveId" clId="{E1010555-0FEC-4571-BFB2-9F7B40D9CDE6}" dt="2020-06-15T21:00:38.586" v="4012" actId="14100"/>
        <pc:sldMkLst>
          <pc:docMk/>
          <pc:sldMk cId="0" sldId="269"/>
        </pc:sldMkLst>
        <pc:spChg chg="mod">
          <ac:chgData name="Kal Rabb" userId="3edf06299a4717ec" providerId="LiveId" clId="{E1010555-0FEC-4571-BFB2-9F7B40D9CDE6}" dt="2020-06-09T13:36:25.437" v="923"/>
          <ac:spMkLst>
            <pc:docMk/>
            <pc:sldMk cId="0" sldId="269"/>
            <ac:spMk id="136" creationId="{00000000-0000-0000-0000-000000000000}"/>
          </ac:spMkLst>
        </pc:spChg>
        <pc:spChg chg="mod">
          <ac:chgData name="Kal Rabb" userId="3edf06299a4717ec" providerId="LiveId" clId="{E1010555-0FEC-4571-BFB2-9F7B40D9CDE6}" dt="2020-06-15T21:00:38.586" v="4012" actId="14100"/>
          <ac:spMkLst>
            <pc:docMk/>
            <pc:sldMk cId="0" sldId="269"/>
            <ac:spMk id="137" creationId="{00000000-0000-0000-0000-000000000000}"/>
          </ac:spMkLst>
        </pc:spChg>
      </pc:sldChg>
      <pc:sldChg chg="modSp mod modNotes">
        <pc:chgData name="Kal Rabb" userId="3edf06299a4717ec" providerId="LiveId" clId="{E1010555-0FEC-4571-BFB2-9F7B40D9CDE6}" dt="2020-06-15T21:00:43.637" v="4013" actId="14100"/>
        <pc:sldMkLst>
          <pc:docMk/>
          <pc:sldMk cId="0" sldId="270"/>
        </pc:sldMkLst>
        <pc:spChg chg="mod">
          <ac:chgData name="Kal Rabb" userId="3edf06299a4717ec" providerId="LiveId" clId="{E1010555-0FEC-4571-BFB2-9F7B40D9CDE6}" dt="2020-06-09T13:36:25.437" v="923"/>
          <ac:spMkLst>
            <pc:docMk/>
            <pc:sldMk cId="0" sldId="270"/>
            <ac:spMk id="142" creationId="{00000000-0000-0000-0000-000000000000}"/>
          </ac:spMkLst>
        </pc:spChg>
        <pc:spChg chg="mod">
          <ac:chgData name="Kal Rabb" userId="3edf06299a4717ec" providerId="LiveId" clId="{E1010555-0FEC-4571-BFB2-9F7B40D9CDE6}" dt="2020-06-15T21:00:43.637" v="4013" actId="14100"/>
          <ac:spMkLst>
            <pc:docMk/>
            <pc:sldMk cId="0" sldId="270"/>
            <ac:spMk id="143" creationId="{00000000-0000-0000-0000-000000000000}"/>
          </ac:spMkLst>
        </pc:spChg>
      </pc:sldChg>
      <pc:sldChg chg="modSp mod modNotes">
        <pc:chgData name="Kal Rabb" userId="3edf06299a4717ec" providerId="LiveId" clId="{E1010555-0FEC-4571-BFB2-9F7B40D9CDE6}" dt="2020-06-15T21:00:50.220" v="4014" actId="14100"/>
        <pc:sldMkLst>
          <pc:docMk/>
          <pc:sldMk cId="0" sldId="271"/>
        </pc:sldMkLst>
        <pc:spChg chg="mod">
          <ac:chgData name="Kal Rabb" userId="3edf06299a4717ec" providerId="LiveId" clId="{E1010555-0FEC-4571-BFB2-9F7B40D9CDE6}" dt="2020-06-09T13:36:25.437" v="923"/>
          <ac:spMkLst>
            <pc:docMk/>
            <pc:sldMk cId="0" sldId="271"/>
            <ac:spMk id="148" creationId="{00000000-0000-0000-0000-000000000000}"/>
          </ac:spMkLst>
        </pc:spChg>
        <pc:spChg chg="mod">
          <ac:chgData name="Kal Rabb" userId="3edf06299a4717ec" providerId="LiveId" clId="{E1010555-0FEC-4571-BFB2-9F7B40D9CDE6}" dt="2020-06-15T21:00:50.220" v="4014" actId="14100"/>
          <ac:spMkLst>
            <pc:docMk/>
            <pc:sldMk cId="0" sldId="271"/>
            <ac:spMk id="149" creationId="{00000000-0000-0000-0000-000000000000}"/>
          </ac:spMkLst>
        </pc:spChg>
      </pc:sldChg>
      <pc:sldChg chg="modSp modNotes">
        <pc:chgData name="Kal Rabb" userId="3edf06299a4717ec" providerId="LiveId" clId="{E1010555-0FEC-4571-BFB2-9F7B40D9CDE6}" dt="2020-06-09T13:36:25.437" v="923"/>
        <pc:sldMkLst>
          <pc:docMk/>
          <pc:sldMk cId="0" sldId="272"/>
        </pc:sldMkLst>
        <pc:spChg chg="mod">
          <ac:chgData name="Kal Rabb" userId="3edf06299a4717ec" providerId="LiveId" clId="{E1010555-0FEC-4571-BFB2-9F7B40D9CDE6}" dt="2020-06-09T13:36:25.437" v="923"/>
          <ac:spMkLst>
            <pc:docMk/>
            <pc:sldMk cId="0" sldId="272"/>
            <ac:spMk id="154" creationId="{00000000-0000-0000-0000-000000000000}"/>
          </ac:spMkLst>
        </pc:spChg>
        <pc:spChg chg="mod">
          <ac:chgData name="Kal Rabb" userId="3edf06299a4717ec" providerId="LiveId" clId="{E1010555-0FEC-4571-BFB2-9F7B40D9CDE6}" dt="2020-06-09T13:36:25.437" v="923"/>
          <ac:spMkLst>
            <pc:docMk/>
            <pc:sldMk cId="0" sldId="272"/>
            <ac:spMk id="155" creationId="{00000000-0000-0000-0000-000000000000}"/>
          </ac:spMkLst>
        </pc:spChg>
      </pc:sldChg>
      <pc:sldChg chg="modSp modNotes">
        <pc:chgData name="Kal Rabb" userId="3edf06299a4717ec" providerId="LiveId" clId="{E1010555-0FEC-4571-BFB2-9F7B40D9CDE6}" dt="2020-06-09T13:36:25.437" v="923"/>
        <pc:sldMkLst>
          <pc:docMk/>
          <pc:sldMk cId="0" sldId="273"/>
        </pc:sldMkLst>
        <pc:spChg chg="mod">
          <ac:chgData name="Kal Rabb" userId="3edf06299a4717ec" providerId="LiveId" clId="{E1010555-0FEC-4571-BFB2-9F7B40D9CDE6}" dt="2020-06-09T13:36:25.437" v="923"/>
          <ac:spMkLst>
            <pc:docMk/>
            <pc:sldMk cId="0" sldId="273"/>
            <ac:spMk id="160" creationId="{00000000-0000-0000-0000-000000000000}"/>
          </ac:spMkLst>
        </pc:spChg>
        <pc:spChg chg="mod">
          <ac:chgData name="Kal Rabb" userId="3edf06299a4717ec" providerId="LiveId" clId="{E1010555-0FEC-4571-BFB2-9F7B40D9CDE6}" dt="2020-06-09T13:36:25.437" v="923"/>
          <ac:spMkLst>
            <pc:docMk/>
            <pc:sldMk cId="0" sldId="273"/>
            <ac:spMk id="161" creationId="{00000000-0000-0000-0000-000000000000}"/>
          </ac:spMkLst>
        </pc:spChg>
      </pc:sldChg>
      <pc:sldChg chg="modSp mod modNotes">
        <pc:chgData name="Kal Rabb" userId="3edf06299a4717ec" providerId="LiveId" clId="{E1010555-0FEC-4571-BFB2-9F7B40D9CDE6}" dt="2020-06-15T21:01:02.638" v="4017" actId="14100"/>
        <pc:sldMkLst>
          <pc:docMk/>
          <pc:sldMk cId="0" sldId="274"/>
        </pc:sldMkLst>
        <pc:spChg chg="mod">
          <ac:chgData name="Kal Rabb" userId="3edf06299a4717ec" providerId="LiveId" clId="{E1010555-0FEC-4571-BFB2-9F7B40D9CDE6}" dt="2020-06-09T13:36:25.437" v="923"/>
          <ac:spMkLst>
            <pc:docMk/>
            <pc:sldMk cId="0" sldId="274"/>
            <ac:spMk id="166" creationId="{00000000-0000-0000-0000-000000000000}"/>
          </ac:spMkLst>
        </pc:spChg>
        <pc:spChg chg="mod">
          <ac:chgData name="Kal Rabb" userId="3edf06299a4717ec" providerId="LiveId" clId="{E1010555-0FEC-4571-BFB2-9F7B40D9CDE6}" dt="2020-06-15T21:00:56" v="4015" actId="14100"/>
          <ac:spMkLst>
            <pc:docMk/>
            <pc:sldMk cId="0" sldId="274"/>
            <ac:spMk id="167" creationId="{00000000-0000-0000-0000-000000000000}"/>
          </ac:spMkLst>
        </pc:spChg>
        <pc:spChg chg="mod">
          <ac:chgData name="Kal Rabb" userId="3edf06299a4717ec" providerId="LiveId" clId="{E1010555-0FEC-4571-BFB2-9F7B40D9CDE6}" dt="2020-06-15T21:01:02.638" v="4017" actId="14100"/>
          <ac:spMkLst>
            <pc:docMk/>
            <pc:sldMk cId="0" sldId="274"/>
            <ac:spMk id="168" creationId="{00000000-0000-0000-0000-000000000000}"/>
          </ac:spMkLst>
        </pc:spChg>
      </pc:sldChg>
      <pc:sldChg chg="modSp mod modNotes">
        <pc:chgData name="Kal Rabb" userId="3edf06299a4717ec" providerId="LiveId" clId="{E1010555-0FEC-4571-BFB2-9F7B40D9CDE6}" dt="2020-06-15T21:01:17.085" v="4020" actId="14100"/>
        <pc:sldMkLst>
          <pc:docMk/>
          <pc:sldMk cId="0" sldId="275"/>
        </pc:sldMkLst>
        <pc:spChg chg="mod">
          <ac:chgData name="Kal Rabb" userId="3edf06299a4717ec" providerId="LiveId" clId="{E1010555-0FEC-4571-BFB2-9F7B40D9CDE6}" dt="2020-06-09T13:36:25.437" v="923"/>
          <ac:spMkLst>
            <pc:docMk/>
            <pc:sldMk cId="0" sldId="275"/>
            <ac:spMk id="173" creationId="{00000000-0000-0000-0000-000000000000}"/>
          </ac:spMkLst>
        </pc:spChg>
        <pc:spChg chg="mod">
          <ac:chgData name="Kal Rabb" userId="3edf06299a4717ec" providerId="LiveId" clId="{E1010555-0FEC-4571-BFB2-9F7B40D9CDE6}" dt="2020-06-15T21:01:09.962" v="4018" actId="14100"/>
          <ac:spMkLst>
            <pc:docMk/>
            <pc:sldMk cId="0" sldId="275"/>
            <ac:spMk id="174" creationId="{00000000-0000-0000-0000-000000000000}"/>
          </ac:spMkLst>
        </pc:spChg>
        <pc:spChg chg="mod">
          <ac:chgData name="Kal Rabb" userId="3edf06299a4717ec" providerId="LiveId" clId="{E1010555-0FEC-4571-BFB2-9F7B40D9CDE6}" dt="2020-06-15T21:01:17.085" v="4020" actId="14100"/>
          <ac:spMkLst>
            <pc:docMk/>
            <pc:sldMk cId="0" sldId="275"/>
            <ac:spMk id="175" creationId="{00000000-0000-0000-0000-000000000000}"/>
          </ac:spMkLst>
        </pc:spChg>
      </pc:sldChg>
      <pc:sldChg chg="addSp modSp mod modNotes">
        <pc:chgData name="Kal Rabb" userId="3edf06299a4717ec" providerId="LiveId" clId="{E1010555-0FEC-4571-BFB2-9F7B40D9CDE6}" dt="2020-06-15T21:09:34.815" v="4193" actId="14100"/>
        <pc:sldMkLst>
          <pc:docMk/>
          <pc:sldMk cId="0" sldId="276"/>
        </pc:sldMkLst>
        <pc:spChg chg="add mod">
          <ac:chgData name="Kal Rabb" userId="3edf06299a4717ec" providerId="LiveId" clId="{E1010555-0FEC-4571-BFB2-9F7B40D9CDE6}" dt="2020-06-15T21:09:34.815" v="4193" actId="14100"/>
          <ac:spMkLst>
            <pc:docMk/>
            <pc:sldMk cId="0" sldId="276"/>
            <ac:spMk id="2" creationId="{3A45D913-A10E-4AAC-AC87-F1DFF058E495}"/>
          </ac:spMkLst>
        </pc:spChg>
        <pc:spChg chg="mod">
          <ac:chgData name="Kal Rabb" userId="3edf06299a4717ec" providerId="LiveId" clId="{E1010555-0FEC-4571-BFB2-9F7B40D9CDE6}" dt="2020-06-09T20:25:44.527" v="2951" actId="20577"/>
          <ac:spMkLst>
            <pc:docMk/>
            <pc:sldMk cId="0" sldId="276"/>
            <ac:spMk id="180" creationId="{00000000-0000-0000-0000-000000000000}"/>
          </ac:spMkLst>
        </pc:spChg>
        <pc:spChg chg="mod">
          <ac:chgData name="Kal Rabb" userId="3edf06299a4717ec" providerId="LiveId" clId="{E1010555-0FEC-4571-BFB2-9F7B40D9CDE6}" dt="2020-06-15T21:08:58.599" v="4184" actId="6549"/>
          <ac:spMkLst>
            <pc:docMk/>
            <pc:sldMk cId="0" sldId="276"/>
            <ac:spMk id="181" creationId="{00000000-0000-0000-0000-000000000000}"/>
          </ac:spMkLst>
        </pc:spChg>
      </pc:sldChg>
      <pc:sldChg chg="modSp mod modNotes">
        <pc:chgData name="Kal Rabb" userId="3edf06299a4717ec" providerId="LiveId" clId="{E1010555-0FEC-4571-BFB2-9F7B40D9CDE6}" dt="2020-06-09T20:25:59.092" v="2952" actId="1076"/>
        <pc:sldMkLst>
          <pc:docMk/>
          <pc:sldMk cId="0" sldId="277"/>
        </pc:sldMkLst>
        <pc:spChg chg="mod">
          <ac:chgData name="Kal Rabb" userId="3edf06299a4717ec" providerId="LiveId" clId="{E1010555-0FEC-4571-BFB2-9F7B40D9CDE6}" dt="2020-06-09T13:36:25.437" v="923"/>
          <ac:spMkLst>
            <pc:docMk/>
            <pc:sldMk cId="0" sldId="277"/>
            <ac:spMk id="186" creationId="{00000000-0000-0000-0000-000000000000}"/>
          </ac:spMkLst>
        </pc:spChg>
        <pc:spChg chg="mod">
          <ac:chgData name="Kal Rabb" userId="3edf06299a4717ec" providerId="LiveId" clId="{E1010555-0FEC-4571-BFB2-9F7B40D9CDE6}" dt="2020-06-09T20:25:59.092" v="2952" actId="1076"/>
          <ac:spMkLst>
            <pc:docMk/>
            <pc:sldMk cId="0" sldId="277"/>
            <ac:spMk id="187" creationId="{00000000-0000-0000-0000-000000000000}"/>
          </ac:spMkLst>
        </pc:spChg>
      </pc:sldChg>
      <pc:sldChg chg="modSp mod modNotes">
        <pc:chgData name="Kal Rabb" userId="3edf06299a4717ec" providerId="LiveId" clId="{E1010555-0FEC-4571-BFB2-9F7B40D9CDE6}" dt="2020-06-09T20:23:29.008" v="2882" actId="1076"/>
        <pc:sldMkLst>
          <pc:docMk/>
          <pc:sldMk cId="0" sldId="278"/>
        </pc:sldMkLst>
        <pc:spChg chg="mod">
          <ac:chgData name="Kal Rabb" userId="3edf06299a4717ec" providerId="LiveId" clId="{E1010555-0FEC-4571-BFB2-9F7B40D9CDE6}" dt="2020-06-09T20:23:29.008" v="2882" actId="1076"/>
          <ac:spMkLst>
            <pc:docMk/>
            <pc:sldMk cId="0" sldId="278"/>
            <ac:spMk id="192" creationId="{00000000-0000-0000-0000-000000000000}"/>
          </ac:spMkLst>
        </pc:spChg>
        <pc:spChg chg="mod">
          <ac:chgData name="Kal Rabb" userId="3edf06299a4717ec" providerId="LiveId" clId="{E1010555-0FEC-4571-BFB2-9F7B40D9CDE6}" dt="2020-06-09T20:22:55.226" v="2880" actId="14100"/>
          <ac:spMkLst>
            <pc:docMk/>
            <pc:sldMk cId="0" sldId="278"/>
            <ac:spMk id="193" creationId="{00000000-0000-0000-0000-000000000000}"/>
          </ac:spMkLst>
        </pc:spChg>
      </pc:sldChg>
      <pc:sldChg chg="modSp mod modNotes">
        <pc:chgData name="Kal Rabb" userId="3edf06299a4717ec" providerId="LiveId" clId="{E1010555-0FEC-4571-BFB2-9F7B40D9CDE6}" dt="2020-06-09T20:27:05.375" v="2973" actId="403"/>
        <pc:sldMkLst>
          <pc:docMk/>
          <pc:sldMk cId="0" sldId="279"/>
        </pc:sldMkLst>
        <pc:spChg chg="mod">
          <ac:chgData name="Kal Rabb" userId="3edf06299a4717ec" providerId="LiveId" clId="{E1010555-0FEC-4571-BFB2-9F7B40D9CDE6}" dt="2020-06-09T13:36:25.437" v="923"/>
          <ac:spMkLst>
            <pc:docMk/>
            <pc:sldMk cId="0" sldId="279"/>
            <ac:spMk id="198" creationId="{00000000-0000-0000-0000-000000000000}"/>
          </ac:spMkLst>
        </pc:spChg>
        <pc:spChg chg="mod">
          <ac:chgData name="Kal Rabb" userId="3edf06299a4717ec" providerId="LiveId" clId="{E1010555-0FEC-4571-BFB2-9F7B40D9CDE6}" dt="2020-06-09T20:27:05.375" v="2973" actId="403"/>
          <ac:spMkLst>
            <pc:docMk/>
            <pc:sldMk cId="0" sldId="279"/>
            <ac:spMk id="199" creationId="{00000000-0000-0000-0000-000000000000}"/>
          </ac:spMkLst>
        </pc:spChg>
      </pc:sldChg>
      <pc:sldChg chg="addSp delSp modSp add mod">
        <pc:chgData name="Kal Rabb" userId="3edf06299a4717ec" providerId="LiveId" clId="{E1010555-0FEC-4571-BFB2-9F7B40D9CDE6}" dt="2020-06-15T20:48:35.090" v="3878" actId="1076"/>
        <pc:sldMkLst>
          <pc:docMk/>
          <pc:sldMk cId="193577658" sldId="280"/>
        </pc:sldMkLst>
        <pc:spChg chg="add mod">
          <ac:chgData name="Kal Rabb" userId="3edf06299a4717ec" providerId="LiveId" clId="{E1010555-0FEC-4571-BFB2-9F7B40D9CDE6}" dt="2020-06-09T13:47:40.717" v="1451" actId="14100"/>
          <ac:spMkLst>
            <pc:docMk/>
            <pc:sldMk cId="193577658" sldId="280"/>
            <ac:spMk id="2" creationId="{DA7BE564-7BD6-4F8A-A11A-ADEE924FAD5D}"/>
          </ac:spMkLst>
        </pc:spChg>
        <pc:spChg chg="add mod">
          <ac:chgData name="Kal Rabb" userId="3edf06299a4717ec" providerId="LiveId" clId="{E1010555-0FEC-4571-BFB2-9F7B40D9CDE6}" dt="2020-06-15T20:48:26.397" v="3876" actId="404"/>
          <ac:spMkLst>
            <pc:docMk/>
            <pc:sldMk cId="193577658" sldId="280"/>
            <ac:spMk id="5" creationId="{862CBF1E-C163-4EAE-AF11-D5EC30D64C68}"/>
          </ac:spMkLst>
        </pc:spChg>
        <pc:spChg chg="add mod">
          <ac:chgData name="Kal Rabb" userId="3edf06299a4717ec" providerId="LiveId" clId="{E1010555-0FEC-4571-BFB2-9F7B40D9CDE6}" dt="2020-06-09T13:28:46.145" v="704" actId="20577"/>
          <ac:spMkLst>
            <pc:docMk/>
            <pc:sldMk cId="193577658" sldId="280"/>
            <ac:spMk id="6" creationId="{DAA34967-EC43-4585-901C-97DBA284CC9F}"/>
          </ac:spMkLst>
        </pc:spChg>
        <pc:spChg chg="add mod">
          <ac:chgData name="Kal Rabb" userId="3edf06299a4717ec" providerId="LiveId" clId="{E1010555-0FEC-4571-BFB2-9F7B40D9CDE6}" dt="2020-06-15T20:48:35.090" v="3878" actId="1076"/>
          <ac:spMkLst>
            <pc:docMk/>
            <pc:sldMk cId="193577658" sldId="280"/>
            <ac:spMk id="17" creationId="{C2BF10D7-9D21-4E9C-A798-B5F48BDA09FA}"/>
          </ac:spMkLst>
        </pc:spChg>
        <pc:spChg chg="mod">
          <ac:chgData name="Kal Rabb" userId="3edf06299a4717ec" providerId="LiveId" clId="{E1010555-0FEC-4571-BFB2-9F7B40D9CDE6}" dt="2020-06-09T13:36:25.437" v="923"/>
          <ac:spMkLst>
            <pc:docMk/>
            <pc:sldMk cId="193577658" sldId="280"/>
            <ac:spMk id="68" creationId="{00000000-0000-0000-0000-000000000000}"/>
          </ac:spMkLst>
        </pc:spChg>
        <pc:spChg chg="mod">
          <ac:chgData name="Kal Rabb" userId="3edf06299a4717ec" providerId="LiveId" clId="{E1010555-0FEC-4571-BFB2-9F7B40D9CDE6}" dt="2020-06-09T13:47:29.242" v="1450" actId="1076"/>
          <ac:spMkLst>
            <pc:docMk/>
            <pc:sldMk cId="193577658" sldId="280"/>
            <ac:spMk id="69" creationId="{00000000-0000-0000-0000-000000000000}"/>
          </ac:spMkLst>
        </pc:spChg>
        <pc:picChg chg="del">
          <ac:chgData name="Kal Rabb" userId="3edf06299a4717ec" providerId="LiveId" clId="{E1010555-0FEC-4571-BFB2-9F7B40D9CDE6}" dt="2020-06-09T13:19:22.558" v="4" actId="478"/>
          <ac:picMkLst>
            <pc:docMk/>
            <pc:sldMk cId="193577658" sldId="280"/>
            <ac:picMk id="70" creationId="{00000000-0000-0000-0000-000000000000}"/>
          </ac:picMkLst>
        </pc:picChg>
        <pc:cxnChg chg="add mod">
          <ac:chgData name="Kal Rabb" userId="3edf06299a4717ec" providerId="LiveId" clId="{E1010555-0FEC-4571-BFB2-9F7B40D9CDE6}" dt="2020-06-09T13:29:08.134" v="712" actId="13822"/>
          <ac:cxnSpMkLst>
            <pc:docMk/>
            <pc:sldMk cId="193577658" sldId="280"/>
            <ac:cxnSpMk id="4" creationId="{59150440-1EF1-462C-AB2D-257DC9082C33}"/>
          </ac:cxnSpMkLst>
        </pc:cxnChg>
        <pc:cxnChg chg="add mod">
          <ac:chgData name="Kal Rabb" userId="3edf06299a4717ec" providerId="LiveId" clId="{E1010555-0FEC-4571-BFB2-9F7B40D9CDE6}" dt="2020-06-09T13:47:40.717" v="1451" actId="14100"/>
          <ac:cxnSpMkLst>
            <pc:docMk/>
            <pc:sldMk cId="193577658" sldId="280"/>
            <ac:cxnSpMk id="10" creationId="{44084A59-8D1A-4BF5-9EF7-FF8BBF727ECE}"/>
          </ac:cxnSpMkLst>
        </pc:cxnChg>
      </pc:sldChg>
      <pc:sldChg chg="add">
        <pc:chgData name="Kal Rabb" userId="3edf06299a4717ec" providerId="LiveId" clId="{E1010555-0FEC-4571-BFB2-9F7B40D9CDE6}" dt="2020-06-09T13:49:37.614" v="1468"/>
        <pc:sldMkLst>
          <pc:docMk/>
          <pc:sldMk cId="3630781189" sldId="281"/>
        </pc:sldMkLst>
      </pc:sldChg>
      <pc:sldChg chg="modSp add mod ord">
        <pc:chgData name="Kal Rabb" userId="3edf06299a4717ec" providerId="LiveId" clId="{E1010555-0FEC-4571-BFB2-9F7B40D9CDE6}" dt="2020-06-15T13:13:30.139" v="3838"/>
        <pc:sldMkLst>
          <pc:docMk/>
          <pc:sldMk cId="23821526" sldId="282"/>
        </pc:sldMkLst>
        <pc:spChg chg="mod">
          <ac:chgData name="Kal Rabb" userId="3edf06299a4717ec" providerId="LiveId" clId="{E1010555-0FEC-4571-BFB2-9F7B40D9CDE6}" dt="2020-06-09T14:09:46.845" v="2626" actId="403"/>
          <ac:spMkLst>
            <pc:docMk/>
            <pc:sldMk cId="23821526" sldId="282"/>
            <ac:spMk id="94" creationId="{00000000-0000-0000-0000-000000000000}"/>
          </ac:spMkLst>
        </pc:spChg>
      </pc:sldChg>
      <pc:sldChg chg="modSp new mod">
        <pc:chgData name="Kal Rabb" userId="3edf06299a4717ec" providerId="LiveId" clId="{E1010555-0FEC-4571-BFB2-9F7B40D9CDE6}" dt="2020-06-09T23:50:43.934" v="2975" actId="14100"/>
        <pc:sldMkLst>
          <pc:docMk/>
          <pc:sldMk cId="1049851867" sldId="283"/>
        </pc:sldMkLst>
        <pc:spChg chg="mod">
          <ac:chgData name="Kal Rabb" userId="3edf06299a4717ec" providerId="LiveId" clId="{E1010555-0FEC-4571-BFB2-9F7B40D9CDE6}" dt="2020-06-09T14:10:22.788" v="2668" actId="5793"/>
          <ac:spMkLst>
            <pc:docMk/>
            <pc:sldMk cId="1049851867" sldId="283"/>
            <ac:spMk id="2" creationId="{1E9E9344-0150-4BCA-ABB2-59E492A633C2}"/>
          </ac:spMkLst>
        </pc:spChg>
        <pc:spChg chg="mod">
          <ac:chgData name="Kal Rabb" userId="3edf06299a4717ec" providerId="LiveId" clId="{E1010555-0FEC-4571-BFB2-9F7B40D9CDE6}" dt="2020-06-09T23:50:43.934" v="2975" actId="14100"/>
          <ac:spMkLst>
            <pc:docMk/>
            <pc:sldMk cId="1049851867" sldId="283"/>
            <ac:spMk id="3" creationId="{999BD5CC-213E-44CD-90BB-B5A4B9A308C9}"/>
          </ac:spMkLst>
        </pc:spChg>
      </pc:sldChg>
      <pc:sldChg chg="modSp new mod ord">
        <pc:chgData name="Kal Rabb" userId="3edf06299a4717ec" providerId="LiveId" clId="{E1010555-0FEC-4571-BFB2-9F7B40D9CDE6}" dt="2020-06-15T20:50:18.793" v="3882"/>
        <pc:sldMkLst>
          <pc:docMk/>
          <pc:sldMk cId="2309277483" sldId="284"/>
        </pc:sldMkLst>
        <pc:spChg chg="mod">
          <ac:chgData name="Kal Rabb" userId="3edf06299a4717ec" providerId="LiveId" clId="{E1010555-0FEC-4571-BFB2-9F7B40D9CDE6}" dt="2020-06-14T22:56:09.864" v="2991" actId="20577"/>
          <ac:spMkLst>
            <pc:docMk/>
            <pc:sldMk cId="2309277483" sldId="284"/>
            <ac:spMk id="2" creationId="{C5976A77-B302-48AC-8102-371048A7DBBF}"/>
          </ac:spMkLst>
        </pc:spChg>
        <pc:spChg chg="mod">
          <ac:chgData name="Kal Rabb" userId="3edf06299a4717ec" providerId="LiveId" clId="{E1010555-0FEC-4571-BFB2-9F7B40D9CDE6}" dt="2020-06-14T23:11:30.496" v="3789" actId="20577"/>
          <ac:spMkLst>
            <pc:docMk/>
            <pc:sldMk cId="2309277483" sldId="284"/>
            <ac:spMk id="3" creationId="{1EBA9714-4854-44DC-A01C-924BFC123A1A}"/>
          </ac:spMkLst>
        </pc:spChg>
      </pc:sldChg>
      <pc:sldChg chg="modSp del mod">
        <pc:chgData name="Kal Rabb" userId="3edf06299a4717ec" providerId="LiveId" clId="{E1010555-0FEC-4571-BFB2-9F7B40D9CDE6}" dt="2020-06-15T13:14:34.036" v="3844" actId="47"/>
        <pc:sldMkLst>
          <pc:docMk/>
          <pc:sldMk cId="235104883" sldId="285"/>
        </pc:sldMkLst>
        <pc:spChg chg="mod">
          <ac:chgData name="Kal Rabb" userId="3edf06299a4717ec" providerId="LiveId" clId="{E1010555-0FEC-4571-BFB2-9F7B40D9CDE6}" dt="2020-06-15T13:13:55.246" v="3841" actId="1076"/>
          <ac:spMkLst>
            <pc:docMk/>
            <pc:sldMk cId="235104883" sldId="285"/>
            <ac:spMk id="4" creationId="{A9A55BBF-D74F-4F97-AF36-449A965A760C}"/>
          </ac:spMkLst>
        </pc:spChg>
      </pc:sldChg>
      <pc:sldChg chg="modSp mod">
        <pc:chgData name="Kal Rabb" userId="3edf06299a4717ec" providerId="LiveId" clId="{E1010555-0FEC-4571-BFB2-9F7B40D9CDE6}" dt="2020-06-15T13:11:48.280" v="3832" actId="27636"/>
        <pc:sldMkLst>
          <pc:docMk/>
          <pc:sldMk cId="1340631613" sldId="288"/>
        </pc:sldMkLst>
        <pc:spChg chg="mod">
          <ac:chgData name="Kal Rabb" userId="3edf06299a4717ec" providerId="LiveId" clId="{E1010555-0FEC-4571-BFB2-9F7B40D9CDE6}" dt="2020-06-15T13:11:48.280" v="3832" actId="27636"/>
          <ac:spMkLst>
            <pc:docMk/>
            <pc:sldMk cId="1340631613" sldId="288"/>
            <ac:spMk id="3" creationId="{5C8B468D-141D-4A20-B9BB-9D4A1AE091EC}"/>
          </ac:spMkLst>
        </pc:spChg>
      </pc:sldChg>
      <pc:sldChg chg="modSp mod">
        <pc:chgData name="Kal Rabb" userId="3edf06299a4717ec" providerId="LiveId" clId="{E1010555-0FEC-4571-BFB2-9F7B40D9CDE6}" dt="2020-06-15T13:11:48.303" v="3833" actId="27636"/>
        <pc:sldMkLst>
          <pc:docMk/>
          <pc:sldMk cId="1284160617" sldId="289"/>
        </pc:sldMkLst>
        <pc:spChg chg="mod">
          <ac:chgData name="Kal Rabb" userId="3edf06299a4717ec" providerId="LiveId" clId="{E1010555-0FEC-4571-BFB2-9F7B40D9CDE6}" dt="2020-06-15T13:11:48.303" v="3833" actId="27636"/>
          <ac:spMkLst>
            <pc:docMk/>
            <pc:sldMk cId="1284160617" sldId="289"/>
            <ac:spMk id="3" creationId="{8FB4B9DF-069B-4F21-A0A9-1BFF902AD68B}"/>
          </ac:spMkLst>
        </pc:spChg>
      </pc:sldChg>
      <pc:sldChg chg="addSp delSp modSp mod">
        <pc:chgData name="Kal Rabb" userId="3edf06299a4717ec" providerId="LiveId" clId="{E1010555-0FEC-4571-BFB2-9F7B40D9CDE6}" dt="2020-06-15T21:00:01.600" v="4009" actId="20577"/>
        <pc:sldMkLst>
          <pc:docMk/>
          <pc:sldMk cId="3141904886" sldId="290"/>
        </pc:sldMkLst>
        <pc:spChg chg="mod">
          <ac:chgData name="Kal Rabb" userId="3edf06299a4717ec" providerId="LiveId" clId="{E1010555-0FEC-4571-BFB2-9F7B40D9CDE6}" dt="2020-06-15T20:52:51.566" v="3886" actId="1076"/>
          <ac:spMkLst>
            <pc:docMk/>
            <pc:sldMk cId="3141904886" sldId="290"/>
            <ac:spMk id="3" creationId="{2C4FC9F9-1B5D-4B87-8744-6FC15317CA47}"/>
          </ac:spMkLst>
        </pc:spChg>
        <pc:spChg chg="add del mod">
          <ac:chgData name="Kal Rabb" userId="3edf06299a4717ec" providerId="LiveId" clId="{E1010555-0FEC-4571-BFB2-9F7B40D9CDE6}" dt="2020-06-15T20:53:42.688" v="3913" actId="20577"/>
          <ac:spMkLst>
            <pc:docMk/>
            <pc:sldMk cId="3141904886" sldId="290"/>
            <ac:spMk id="4" creationId="{6F5CF598-BB83-4FDE-9294-D84011E0D9D8}"/>
          </ac:spMkLst>
        </pc:spChg>
        <pc:spChg chg="mod">
          <ac:chgData name="Kal Rabb" userId="3edf06299a4717ec" providerId="LiveId" clId="{E1010555-0FEC-4571-BFB2-9F7B40D9CDE6}" dt="2020-06-15T21:00:01.600" v="4009" actId="20577"/>
          <ac:spMkLst>
            <pc:docMk/>
            <pc:sldMk cId="3141904886" sldId="290"/>
            <ac:spMk id="5" creationId="{173CDFDC-8BCB-42E4-96A5-07D7F1457FF9}"/>
          </ac:spMkLst>
        </pc:spChg>
        <pc:spChg chg="add mod">
          <ac:chgData name="Kal Rabb" userId="3edf06299a4717ec" providerId="LiveId" clId="{E1010555-0FEC-4571-BFB2-9F7B40D9CDE6}" dt="2020-06-15T20:54:53.664" v="3921" actId="404"/>
          <ac:spMkLst>
            <pc:docMk/>
            <pc:sldMk cId="3141904886" sldId="290"/>
            <ac:spMk id="7" creationId="{7AF6C46F-B406-4C35-83E8-A08F05AF47B0}"/>
          </ac:spMkLst>
        </pc:spChg>
      </pc:sldChg>
      <pc:sldChg chg="addSp delSp modSp new mod modClrScheme chgLayout">
        <pc:chgData name="Kal Rabb" userId="3edf06299a4717ec" providerId="LiveId" clId="{E1010555-0FEC-4571-BFB2-9F7B40D9CDE6}" dt="2020-06-15T13:14:57.428" v="3849" actId="20577"/>
        <pc:sldMkLst>
          <pc:docMk/>
          <pc:sldMk cId="2592689715" sldId="293"/>
        </pc:sldMkLst>
        <pc:spChg chg="del mod ord">
          <ac:chgData name="Kal Rabb" userId="3edf06299a4717ec" providerId="LiveId" clId="{E1010555-0FEC-4571-BFB2-9F7B40D9CDE6}" dt="2020-06-15T13:14:55.360" v="3846" actId="700"/>
          <ac:spMkLst>
            <pc:docMk/>
            <pc:sldMk cId="2592689715" sldId="293"/>
            <ac:spMk id="2" creationId="{78DC35F0-0D33-4451-9696-0A6806DB4B26}"/>
          </ac:spMkLst>
        </pc:spChg>
        <pc:spChg chg="del mod ord">
          <ac:chgData name="Kal Rabb" userId="3edf06299a4717ec" providerId="LiveId" clId="{E1010555-0FEC-4571-BFB2-9F7B40D9CDE6}" dt="2020-06-15T13:14:55.360" v="3846" actId="700"/>
          <ac:spMkLst>
            <pc:docMk/>
            <pc:sldMk cId="2592689715" sldId="293"/>
            <ac:spMk id="3" creationId="{59F06E77-37D5-4662-A4DA-51374571633B}"/>
          </ac:spMkLst>
        </pc:spChg>
        <pc:spChg chg="add mod ord">
          <ac:chgData name="Kal Rabb" userId="3edf06299a4717ec" providerId="LiveId" clId="{E1010555-0FEC-4571-BFB2-9F7B40D9CDE6}" dt="2020-06-15T13:14:57.428" v="3849" actId="20577"/>
          <ac:spMkLst>
            <pc:docMk/>
            <pc:sldMk cId="2592689715" sldId="293"/>
            <ac:spMk id="4" creationId="{9CAE2C40-FCD8-4154-8089-44133D10C494}"/>
          </ac:spMkLst>
        </pc:spChg>
        <pc:spChg chg="add mod ord">
          <ac:chgData name="Kal Rabb" userId="3edf06299a4717ec" providerId="LiveId" clId="{E1010555-0FEC-4571-BFB2-9F7B40D9CDE6}" dt="2020-06-15T13:14:55.360" v="3846" actId="700"/>
          <ac:spMkLst>
            <pc:docMk/>
            <pc:sldMk cId="2592689715" sldId="293"/>
            <ac:spMk id="5" creationId="{0820892D-767F-4853-AECC-C95A481EE1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mozilla.org/en-US/docs/Learn/CSS/Building_blocks/The_box_mode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2697aa30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2697aa30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29d177a7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29d177a7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72697aa30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72697aa30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29d177a7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29d177a7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2697aa300_2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2697aa300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72697aa30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72697aa30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2697aa300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2697aa300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72697aa30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72697aa30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313075d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313075d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313075dc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313075dc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2697aa3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2697aa3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8313075d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8313075d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72697aa30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72697aa30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58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2697aa300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2697aa300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2697aa30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2697aa30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2697aa300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2697aa300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2697aa30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2697aa30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72697aa300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72697aa300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72697aa300_2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72697aa300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https://developer.mozilla.org/en-US/docs/Learn/CSS/Building_blocks/The_box_model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8720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14844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992148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32033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86152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82704C-3CCE-4D76-9681-7087FC1792E8}"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D1E9E-D485-46A8-A092-BBD5E9EF9CC5}"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4722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2704C-3CCE-4D76-9681-7087FC1792E8}"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1206672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2704C-3CCE-4D76-9681-7087FC1792E8}"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D1E9E-D485-46A8-A092-BBD5E9EF9CC5}" type="slidenum">
              <a:rPr lang="en-US" smtClean="0"/>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02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82704C-3CCE-4D76-9681-7087FC1792E8}"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23321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82704C-3CCE-4D76-9681-7087FC1792E8}" type="datetimeFigureOut">
              <a:rPr lang="en-US" smtClean="0"/>
              <a:t>5/10/2023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397383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82704C-3CCE-4D76-9681-7087FC1792E8}" type="datetimeFigureOut">
              <a:rPr lang="en-US" smtClean="0"/>
              <a:t>5/10/2023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165798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05857330"/>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82704C-3CCE-4D76-9681-7087FC1792E8}" type="datetimeFigureOut">
              <a:rPr lang="en-US" smtClean="0"/>
              <a:t>5/10/2023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29858063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B82704C-3CCE-4D76-9681-7087FC1792E8}" type="datetimeFigureOut">
              <a:rPr lang="en-US" smtClean="0"/>
              <a:t>5/10/2023</a:t>
            </a:fld>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AD1E9E-D485-46A8-A092-BBD5E9EF9CC5}" type="slidenum">
              <a:rPr lang="en-US" smtClean="0"/>
              <a:t>‹#›</a:t>
            </a:fld>
            <a:endParaRPr lang="en-US"/>
          </a:p>
        </p:txBody>
      </p:sp>
    </p:spTree>
    <p:extLst>
      <p:ext uri="{BB962C8B-B14F-4D97-AF65-F5344CB8AC3E}">
        <p14:creationId xmlns:p14="http://schemas.microsoft.com/office/powerpoint/2010/main" val="3230553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B82704C-3CCE-4D76-9681-7087FC1792E8}" type="datetimeFigureOut">
              <a:rPr lang="en-US" smtClean="0"/>
              <a:t>5/10/2023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14749027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2704C-3CCE-4D76-9681-7087FC1792E8}"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32221047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2704C-3CCE-4D76-9681-7087FC1792E8}"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AD1E9E-D485-46A8-A092-BBD5E9EF9CC5}" type="slidenum">
              <a:rPr lang="en-US" smtClean="0"/>
              <a:t>‹#›</a:t>
            </a:fld>
            <a:endParaRPr lang="en-US"/>
          </a:p>
        </p:txBody>
      </p:sp>
    </p:spTree>
    <p:extLst>
      <p:ext uri="{BB962C8B-B14F-4D97-AF65-F5344CB8AC3E}">
        <p14:creationId xmlns:p14="http://schemas.microsoft.com/office/powerpoint/2010/main" val="588620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9397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9607988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675511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90142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1267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5/10/2023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691142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4870373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5/10/2023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077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7B82704C-3CCE-4D76-9681-7087FC1792E8}" type="datetimeFigureOut">
              <a:rPr lang="en-US" smtClean="0"/>
              <a:t>5/10/2023</a:t>
            </a:fld>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fld id="{04AD1E9E-D485-46A8-A092-BBD5E9EF9CC5}" type="slidenum">
              <a:rPr lang="en-US" smtClean="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868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 TargetMode="External"/><Relationship Id="rId2" Type="http://schemas.openxmlformats.org/officeDocument/2006/relationships/hyperlink" Target="https://www.freecodecamp.org/news/best-css-and-css3-tutorial/#:~:text=%20The%20Best%20CSS%20and,the%20right%20on...%20More"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resource.com/html-css-exercise/main-html-css-exercises.php"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developer.mozilla.org/en-US/docs/Learn/CSS/Building_blocks/The_box_model"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css-tricks.com/snippets/css/a-guide-to-flexbox/"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css-tricks.com/snippets/css/complete-guide-grid/"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hyperlink" Target="https://developer.mozilla.org/en-US/docs/Web/CSS/CSS_Grid_Layout/Line-based_Placement_with_CSS_Grid"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hyperlink" Target="https://get.foundation/sites/doc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en-US/docs/Web/HTML/Element/br"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hyperlink" Target="http://store.example.com/foo/bar"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 to Web Front Ends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SWEN-344 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Cascading Style Sheets</a:t>
            </a:r>
            <a:endParaRPr/>
          </a:p>
        </p:txBody>
      </p:sp>
      <p:sp>
        <p:nvSpPr>
          <p:cNvPr id="94" name="Google Shape;94;p19"/>
          <p:cNvSpPr txBox="1">
            <a:spLocks noGrp="1"/>
          </p:cNvSpPr>
          <p:nvPr>
            <p:ph type="body" idx="1"/>
          </p:nvPr>
        </p:nvSpPr>
        <p:spPr>
          <a:xfrm>
            <a:off x="311700" y="1329171"/>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i="1" dirty="0"/>
              <a:t>Cascade</a:t>
            </a:r>
            <a:r>
              <a:rPr lang="en" sz="1700" dirty="0"/>
              <a:t>: if you use multiple in a row, the later ones override the older ones.</a:t>
            </a:r>
            <a:endParaRPr sz="1700" dirty="0"/>
          </a:p>
          <a:p>
            <a:pPr marL="457200" lvl="0" indent="-336550" algn="l" rtl="0">
              <a:spcBef>
                <a:spcPts val="0"/>
              </a:spcBef>
              <a:spcAft>
                <a:spcPts val="0"/>
              </a:spcAft>
              <a:buSzPts val="1700"/>
              <a:buChar char="●"/>
            </a:pPr>
            <a:r>
              <a:rPr lang="en" sz="1700" dirty="0"/>
              <a:t>This applies to the order for sheets defined in HTML, e.g.</a:t>
            </a:r>
            <a:endParaRPr sz="1700" dirty="0"/>
          </a:p>
          <a:p>
            <a:pPr marL="457200" lvl="1" indent="0">
              <a:spcBef>
                <a:spcPts val="0"/>
              </a:spcBef>
              <a:buNone/>
            </a:pPr>
            <a:r>
              <a:rPr lang="en" sz="1200" dirty="0">
                <a:solidFill>
                  <a:srgbClr val="3F51B5"/>
                </a:solidFill>
                <a:latin typeface="Roboto Mono"/>
                <a:ea typeface="Roboto Mono"/>
                <a:cs typeface="Roboto Mono"/>
                <a:sym typeface="Roboto Mono"/>
              </a:rPr>
              <a:t>&lt;head&gt;</a:t>
            </a:r>
            <a:endParaRPr sz="1200" dirty="0">
              <a:solidFill>
                <a:srgbClr val="37474F"/>
              </a:solidFill>
              <a:latin typeface="Roboto Mono"/>
              <a:ea typeface="Roboto Mono"/>
              <a:cs typeface="Roboto Mono"/>
              <a:sym typeface="Roboto Mono"/>
            </a:endParaRPr>
          </a:p>
          <a:p>
            <a:pPr marL="457200" lvl="1" indent="0">
              <a:spcBef>
                <a:spcPts val="0"/>
              </a:spcBef>
              <a:buClr>
                <a:schemeClr val="dk1"/>
              </a:buClr>
              <a:buSzPts val="1100"/>
              <a:buNone/>
            </a:pPr>
            <a:r>
              <a:rPr lang="en" sz="1200" dirty="0">
                <a:solidFill>
                  <a:srgbClr val="D81B60"/>
                </a:solidFill>
                <a:latin typeface="Roboto Mono"/>
                <a:ea typeface="Roboto Mono"/>
                <a:cs typeface="Roboto Mono"/>
                <a:sym typeface="Roboto Mono"/>
              </a:rPr>
              <a:t> &lt;!-- common pattern: reset defaults on everything across browsers --&gt;</a:t>
            </a:r>
            <a:endParaRPr sz="1200" dirty="0">
              <a:solidFill>
                <a:srgbClr val="37474F"/>
              </a:solidFill>
              <a:latin typeface="Roboto Mono"/>
              <a:ea typeface="Roboto Mono"/>
              <a:cs typeface="Roboto Mono"/>
              <a:sym typeface="Roboto Mono"/>
            </a:endParaRPr>
          </a:p>
          <a:p>
            <a:pPr marL="457200" lvl="1" indent="0">
              <a:spcBef>
                <a:spcPts val="0"/>
              </a:spcBef>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&lt;link</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rel</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”stylesheet”</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href</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“reset.css”</a:t>
            </a:r>
            <a:r>
              <a:rPr lang="en" sz="1200" dirty="0">
                <a:solidFill>
                  <a:srgbClr val="3F51B5"/>
                </a:solidFill>
                <a:latin typeface="Roboto Mono"/>
                <a:ea typeface="Roboto Mono"/>
                <a:cs typeface="Roboto Mono"/>
                <a:sym typeface="Roboto Mono"/>
              </a:rPr>
              <a:t>&gt; </a:t>
            </a:r>
            <a:br>
              <a:rPr lang="en" sz="1200" dirty="0">
                <a:solidFill>
                  <a:srgbClr val="37474F"/>
                </a:solidFill>
                <a:latin typeface="Roboto Mono"/>
                <a:ea typeface="Roboto Mono"/>
                <a:cs typeface="Roboto Mono"/>
                <a:sym typeface="Roboto Mono"/>
              </a:rPr>
            </a:br>
            <a:r>
              <a:rPr lang="en" sz="1200" dirty="0">
                <a:solidFill>
                  <a:srgbClr val="37474F"/>
                </a:solidFill>
                <a:latin typeface="Roboto Mono"/>
                <a:ea typeface="Roboto Mono"/>
                <a:cs typeface="Roboto Mono"/>
                <a:sym typeface="Roboto Mono"/>
              </a:rPr>
              <a:t> </a:t>
            </a:r>
            <a:r>
              <a:rPr lang="en" sz="1200" dirty="0">
                <a:solidFill>
                  <a:srgbClr val="D81B60"/>
                </a:solidFill>
                <a:latin typeface="Roboto Mono"/>
                <a:ea typeface="Roboto Mono"/>
                <a:cs typeface="Roboto Mono"/>
                <a:sym typeface="Roboto Mono"/>
              </a:rPr>
              <a:t>&lt;!-- First, these rules get applied --&gt;</a:t>
            </a:r>
            <a:endParaRPr sz="1200" dirty="0">
              <a:solidFill>
                <a:srgbClr val="37474F"/>
              </a:solidFill>
              <a:latin typeface="Roboto Mono"/>
              <a:ea typeface="Roboto Mono"/>
              <a:cs typeface="Roboto Mono"/>
              <a:sym typeface="Roboto Mono"/>
            </a:endParaRPr>
          </a:p>
          <a:p>
            <a:pPr marL="457200" lvl="1" indent="0">
              <a:spcBef>
                <a:spcPts val="0"/>
              </a:spcBef>
              <a:buNone/>
            </a:pP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&lt;link</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rel</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”stylesheet”</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href</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“theme.css”</a:t>
            </a:r>
            <a:r>
              <a:rPr lang="en" sz="1200" dirty="0">
                <a:solidFill>
                  <a:srgbClr val="3F51B5"/>
                </a:solidFill>
                <a:latin typeface="Roboto Mono"/>
                <a:ea typeface="Roboto Mono"/>
                <a:cs typeface="Roboto Mono"/>
                <a:sym typeface="Roboto Mono"/>
              </a:rPr>
              <a:t>&gt;</a:t>
            </a:r>
            <a:endParaRPr sz="1200" dirty="0">
              <a:solidFill>
                <a:srgbClr val="37474F"/>
              </a:solidFill>
              <a:latin typeface="Roboto Mono"/>
              <a:ea typeface="Roboto Mono"/>
              <a:cs typeface="Roboto Mono"/>
              <a:sym typeface="Roboto Mono"/>
            </a:endParaRPr>
          </a:p>
          <a:p>
            <a:pPr marL="457200" lvl="1" indent="0">
              <a:spcBef>
                <a:spcPts val="0"/>
              </a:spcBef>
              <a:buNone/>
            </a:pPr>
            <a:r>
              <a:rPr lang="en" sz="1200" dirty="0">
                <a:solidFill>
                  <a:srgbClr val="37474F"/>
                </a:solidFill>
                <a:latin typeface="Roboto Mono"/>
                <a:ea typeface="Roboto Mono"/>
                <a:cs typeface="Roboto Mono"/>
                <a:sym typeface="Roboto Mono"/>
              </a:rPr>
              <a:t> </a:t>
            </a:r>
            <a:r>
              <a:rPr lang="en" sz="1200" dirty="0">
                <a:solidFill>
                  <a:srgbClr val="D81B60"/>
                </a:solidFill>
                <a:latin typeface="Roboto Mono"/>
                <a:ea typeface="Roboto Mono"/>
                <a:cs typeface="Roboto Mono"/>
                <a:sym typeface="Roboto Mono"/>
              </a:rPr>
              <a:t>&lt;!-- THEN these rules, overriding above if conflicting  →</a:t>
            </a:r>
            <a:br>
              <a:rPr lang="en" sz="1200" dirty="0">
                <a:solidFill>
                  <a:srgbClr val="37474F"/>
                </a:solidFill>
                <a:latin typeface="Roboto Mono"/>
                <a:ea typeface="Roboto Mono"/>
                <a:cs typeface="Roboto Mono"/>
                <a:sym typeface="Roboto Mono"/>
              </a:rPr>
            </a:br>
            <a:r>
              <a:rPr lang="en" sz="1200" dirty="0">
                <a:solidFill>
                  <a:srgbClr val="37474F"/>
                </a:solidFill>
                <a:latin typeface="Roboto Mono"/>
                <a:ea typeface="Roboto Mono"/>
                <a:cs typeface="Roboto Mono"/>
                <a:sym typeface="Roboto Mono"/>
              </a:rPr>
              <a:t> </a:t>
            </a:r>
            <a:r>
              <a:rPr lang="en" sz="1200" dirty="0">
                <a:solidFill>
                  <a:srgbClr val="3F51B5"/>
                </a:solidFill>
                <a:latin typeface="Roboto Mono"/>
                <a:ea typeface="Roboto Mono"/>
                <a:cs typeface="Roboto Mono"/>
                <a:sym typeface="Roboto Mono"/>
              </a:rPr>
              <a:t>&lt;link</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rel</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”stylesheet”</a:t>
            </a:r>
            <a:r>
              <a:rPr lang="en" sz="1200" dirty="0">
                <a:solidFill>
                  <a:srgbClr val="37474F"/>
                </a:solidFill>
                <a:latin typeface="Roboto Mono"/>
                <a:ea typeface="Roboto Mono"/>
                <a:cs typeface="Roboto Mono"/>
                <a:sym typeface="Roboto Mono"/>
              </a:rPr>
              <a:t> </a:t>
            </a:r>
            <a:r>
              <a:rPr lang="en" sz="1200" dirty="0">
                <a:solidFill>
                  <a:srgbClr val="9C27B0"/>
                </a:solidFill>
                <a:latin typeface="Roboto Mono"/>
                <a:ea typeface="Roboto Mono"/>
                <a:cs typeface="Roboto Mono"/>
                <a:sym typeface="Roboto Mono"/>
              </a:rPr>
              <a:t>href</a:t>
            </a:r>
            <a:r>
              <a:rPr lang="en" sz="1200" dirty="0">
                <a:solidFill>
                  <a:srgbClr val="37474F"/>
                </a:solidFill>
                <a:latin typeface="Roboto Mono"/>
                <a:ea typeface="Roboto Mono"/>
                <a:cs typeface="Roboto Mono"/>
                <a:sym typeface="Roboto Mono"/>
              </a:rPr>
              <a:t>=</a:t>
            </a:r>
            <a:r>
              <a:rPr lang="en" sz="1200" dirty="0">
                <a:solidFill>
                  <a:srgbClr val="388E3C"/>
                </a:solidFill>
                <a:latin typeface="Roboto Mono"/>
                <a:ea typeface="Roboto Mono"/>
                <a:cs typeface="Roboto Mono"/>
                <a:sym typeface="Roboto Mono"/>
              </a:rPr>
              <a:t>“mysite.css”</a:t>
            </a:r>
            <a:r>
              <a:rPr lang="en" sz="1200" dirty="0">
                <a:solidFill>
                  <a:srgbClr val="3F51B5"/>
                </a:solidFill>
                <a:latin typeface="Roboto Mono"/>
                <a:ea typeface="Roboto Mono"/>
                <a:cs typeface="Roboto Mono"/>
                <a:sym typeface="Roboto Mono"/>
              </a:rPr>
              <a:t>&gt;</a:t>
            </a:r>
            <a:r>
              <a:rPr lang="en" sz="1200" dirty="0">
                <a:solidFill>
                  <a:srgbClr val="37474F"/>
                </a:solidFill>
                <a:latin typeface="Roboto Mono"/>
                <a:ea typeface="Roboto Mono"/>
                <a:cs typeface="Roboto Mono"/>
                <a:sym typeface="Roboto Mono"/>
              </a:rPr>
              <a:t> </a:t>
            </a:r>
            <a:br>
              <a:rPr lang="en" sz="1200" dirty="0">
                <a:solidFill>
                  <a:srgbClr val="37474F"/>
                </a:solidFill>
                <a:latin typeface="Roboto Mono"/>
                <a:ea typeface="Roboto Mono"/>
                <a:cs typeface="Roboto Mono"/>
                <a:sym typeface="Roboto Mono"/>
              </a:rPr>
            </a:br>
            <a:r>
              <a:rPr lang="en" sz="1200" dirty="0">
                <a:solidFill>
                  <a:srgbClr val="3F51B5"/>
                </a:solidFill>
                <a:latin typeface="Roboto Mono"/>
                <a:ea typeface="Roboto Mono"/>
                <a:cs typeface="Roboto Mono"/>
                <a:sym typeface="Roboto Mono"/>
              </a:rPr>
              <a:t>&lt;/head&gt;</a:t>
            </a:r>
            <a:endParaRPr sz="1200" dirty="0">
              <a:solidFill>
                <a:srgbClr val="3F51B5"/>
              </a:solidFill>
              <a:latin typeface="Roboto Mono"/>
              <a:ea typeface="Roboto Mono"/>
              <a:cs typeface="Roboto Mono"/>
              <a:sym typeface="Roboto Mono"/>
            </a:endParaRPr>
          </a:p>
          <a:p>
            <a:pPr marL="457200" lvl="0" indent="-342900" algn="l" rtl="0">
              <a:spcBef>
                <a:spcPts val="0"/>
              </a:spcBef>
              <a:spcAft>
                <a:spcPts val="0"/>
              </a:spcAft>
              <a:buSzPts val="1800"/>
              <a:buFont typeface="Courier New"/>
              <a:buChar char="●"/>
            </a:pPr>
            <a:r>
              <a:rPr lang="en" sz="1700" dirty="0"/>
              <a:t>And it applies within CSS too</a:t>
            </a:r>
            <a:br>
              <a:rPr lang="en" sz="1700" dirty="0"/>
            </a:br>
            <a:r>
              <a:rPr lang="en" sz="1250" dirty="0">
                <a:solidFill>
                  <a:srgbClr val="37474F"/>
                </a:solidFill>
                <a:latin typeface="Roboto Mono"/>
                <a:ea typeface="Roboto Mono"/>
                <a:cs typeface="Roboto Mono"/>
                <a:sym typeface="Roboto Mono"/>
              </a:rPr>
              <a:t>.song {   font-size: </a:t>
            </a:r>
            <a:r>
              <a:rPr lang="en" sz="1250" dirty="0">
                <a:solidFill>
                  <a:srgbClr val="C53929"/>
                </a:solidFill>
                <a:latin typeface="Roboto Mono"/>
                <a:ea typeface="Roboto Mono"/>
                <a:cs typeface="Roboto Mono"/>
                <a:sym typeface="Roboto Mono"/>
              </a:rPr>
              <a:t>100pt</a:t>
            </a:r>
            <a:r>
              <a:rPr lang="en" sz="1250" dirty="0">
                <a:solidFill>
                  <a:srgbClr val="37474F"/>
                </a:solidFill>
                <a:latin typeface="Roboto Mono"/>
                <a:ea typeface="Roboto Mono"/>
                <a:cs typeface="Roboto Mono"/>
                <a:sym typeface="Roboto Mono"/>
              </a:rPr>
              <a:t> }</a:t>
            </a:r>
            <a:br>
              <a:rPr lang="en" sz="1250" dirty="0">
                <a:solidFill>
                  <a:srgbClr val="37474F"/>
                </a:solidFill>
                <a:latin typeface="Roboto Mono"/>
                <a:ea typeface="Roboto Mono"/>
                <a:cs typeface="Roboto Mono"/>
                <a:sym typeface="Roboto Mono"/>
              </a:rPr>
            </a:br>
            <a:r>
              <a:rPr lang="en" sz="1250" dirty="0">
                <a:solidFill>
                  <a:srgbClr val="37474F"/>
                </a:solidFill>
                <a:latin typeface="Roboto Mono"/>
                <a:ea typeface="Roboto Mono"/>
                <a:cs typeface="Roboto Mono"/>
                <a:sym typeface="Roboto Mono"/>
              </a:rPr>
              <a:t>.song {   font-size: </a:t>
            </a:r>
            <a:r>
              <a:rPr lang="en" sz="1250" dirty="0">
                <a:solidFill>
                  <a:srgbClr val="C53929"/>
                </a:solidFill>
                <a:latin typeface="Roboto Mono"/>
                <a:ea typeface="Roboto Mono"/>
                <a:cs typeface="Roboto Mono"/>
                <a:sym typeface="Roboto Mono"/>
              </a:rPr>
              <a:t>10pt</a:t>
            </a:r>
            <a:r>
              <a:rPr lang="en" sz="1250" dirty="0">
                <a:solidFill>
                  <a:srgbClr val="37474F"/>
                </a:solidFill>
                <a:latin typeface="Roboto Mono"/>
                <a:ea typeface="Roboto Mono"/>
                <a:cs typeface="Roboto Mono"/>
                <a:sym typeface="Roboto Mono"/>
              </a:rPr>
              <a:t>  } </a:t>
            </a:r>
            <a:r>
              <a:rPr lang="en" sz="1250" dirty="0">
                <a:solidFill>
                  <a:srgbClr val="D81B60"/>
                </a:solidFill>
                <a:latin typeface="Roboto Mono"/>
                <a:ea typeface="Roboto Mono"/>
                <a:cs typeface="Roboto Mono"/>
                <a:sym typeface="Roboto Mono"/>
              </a:rPr>
              <a:t>// overrides to 10pt</a:t>
            </a:r>
            <a:endParaRPr sz="1250" dirty="0">
              <a:solidFill>
                <a:srgbClr val="D81B60"/>
              </a:solidFill>
              <a:latin typeface="Roboto Mono"/>
              <a:ea typeface="Roboto Mono"/>
              <a:cs typeface="Roboto Mono"/>
              <a:sym typeface="Roboto Mono"/>
            </a:endParaRPr>
          </a:p>
          <a:p>
            <a:pPr marL="457200" lvl="0" indent="-342900" algn="l" rtl="0">
              <a:spcBef>
                <a:spcPts val="0"/>
              </a:spcBef>
              <a:spcAft>
                <a:spcPts val="0"/>
              </a:spcAft>
              <a:buSzPts val="1800"/>
              <a:buFont typeface="Courier New"/>
              <a:buChar char="●"/>
            </a:pPr>
            <a:r>
              <a:rPr lang="en" sz="1700" dirty="0"/>
              <a:t>And it applies within an HTML element </a:t>
            </a:r>
            <a:br>
              <a:rPr lang="en" sz="1700" dirty="0"/>
            </a:br>
            <a:r>
              <a:rPr lang="en" sz="1250" dirty="0">
                <a:solidFill>
                  <a:srgbClr val="3F51B5"/>
                </a:solidFill>
                <a:latin typeface="Roboto Mono"/>
                <a:ea typeface="Roboto Mono"/>
                <a:cs typeface="Roboto Mono"/>
                <a:sym typeface="Roboto Mono"/>
              </a:rPr>
              <a:t>&lt;div</a:t>
            </a:r>
            <a:r>
              <a:rPr lang="en" sz="1250" dirty="0">
                <a:solidFill>
                  <a:srgbClr val="37474F"/>
                </a:solidFill>
                <a:latin typeface="Roboto Mono"/>
                <a:ea typeface="Roboto Mono"/>
                <a:cs typeface="Roboto Mono"/>
                <a:sym typeface="Roboto Mono"/>
              </a:rPr>
              <a:t> </a:t>
            </a:r>
            <a:r>
              <a:rPr lang="en" sz="1250" dirty="0">
                <a:solidFill>
                  <a:srgbClr val="9C27B0"/>
                </a:solidFill>
                <a:latin typeface="Roboto Mono"/>
                <a:ea typeface="Roboto Mono"/>
                <a:cs typeface="Roboto Mono"/>
                <a:sym typeface="Roboto Mono"/>
              </a:rPr>
              <a:t>class</a:t>
            </a:r>
            <a:r>
              <a:rPr lang="en" sz="1250" dirty="0">
                <a:solidFill>
                  <a:srgbClr val="37474F"/>
                </a:solidFill>
                <a:latin typeface="Roboto Mono"/>
                <a:ea typeface="Roboto Mono"/>
                <a:cs typeface="Roboto Mono"/>
                <a:sym typeface="Roboto Mono"/>
              </a:rPr>
              <a:t>=</a:t>
            </a:r>
            <a:r>
              <a:rPr lang="en" sz="1250" dirty="0">
                <a:solidFill>
                  <a:srgbClr val="388E3C"/>
                </a:solidFill>
                <a:latin typeface="Roboto Mono"/>
                <a:ea typeface="Roboto Mono"/>
                <a:cs typeface="Roboto Mono"/>
                <a:sym typeface="Roboto Mono"/>
              </a:rPr>
              <a:t>”song title</a:t>
            </a:r>
            <a:r>
              <a:rPr lang="en" sz="1250" dirty="0">
                <a:solidFill>
                  <a:srgbClr val="37474F"/>
                </a:solidFill>
                <a:latin typeface="Roboto Mono"/>
                <a:ea typeface="Roboto Mono"/>
                <a:cs typeface="Roboto Mono"/>
                <a:sym typeface="Roboto Mono"/>
              </a:rPr>
              <a:t>”</a:t>
            </a:r>
            <a:r>
              <a:rPr lang="en" sz="1250" dirty="0">
                <a:solidFill>
                  <a:srgbClr val="3F51B5"/>
                </a:solidFill>
                <a:latin typeface="Roboto Mono"/>
                <a:ea typeface="Roboto Mono"/>
                <a:cs typeface="Roboto Mono"/>
                <a:sym typeface="Roboto Mono"/>
              </a:rPr>
              <a:t>&gt;</a:t>
            </a:r>
            <a:r>
              <a:rPr lang="en" sz="1250" dirty="0">
                <a:solidFill>
                  <a:srgbClr val="37474F"/>
                </a:solidFill>
                <a:latin typeface="Roboto Mono"/>
                <a:ea typeface="Roboto Mono"/>
                <a:cs typeface="Roboto Mono"/>
                <a:sym typeface="Roboto Mono"/>
              </a:rPr>
              <a:t> </a:t>
            </a:r>
            <a:r>
              <a:rPr lang="en" sz="1250" dirty="0">
                <a:solidFill>
                  <a:srgbClr val="D81B60"/>
                </a:solidFill>
                <a:latin typeface="Roboto Mono"/>
                <a:ea typeface="Roboto Mono"/>
                <a:cs typeface="Roboto Mono"/>
                <a:sym typeface="Roboto Mono"/>
              </a:rPr>
              <a:t>&lt;!-- title overrides song--&gt;</a:t>
            </a:r>
            <a:endParaRPr sz="1250" dirty="0">
              <a:solidFill>
                <a:srgbClr val="D81B60"/>
              </a:solidFill>
              <a:latin typeface="Roboto Mono"/>
              <a:ea typeface="Roboto Mono"/>
              <a:cs typeface="Roboto Mono"/>
              <a:sym typeface="Roboto Mono"/>
            </a:endParaRPr>
          </a:p>
          <a:p>
            <a:pPr marL="0" lvl="0" indent="0" algn="l" rtl="0">
              <a:spcBef>
                <a:spcPts val="1600"/>
              </a:spcBef>
              <a:spcAft>
                <a:spcPts val="1600"/>
              </a:spcAft>
              <a:buNone/>
            </a:pPr>
            <a:endParaRPr sz="1700" dirty="0"/>
          </a:p>
        </p:txBody>
      </p:sp>
    </p:spTree>
    <p:extLst>
      <p:ext uri="{BB962C8B-B14F-4D97-AF65-F5344CB8AC3E}">
        <p14:creationId xmlns:p14="http://schemas.microsoft.com/office/powerpoint/2010/main" val="23821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86F449-3576-461D-A431-7B19E154CB86}"/>
              </a:ext>
            </a:extLst>
          </p:cNvPr>
          <p:cNvSpPr>
            <a:spLocks noGrp="1"/>
          </p:cNvSpPr>
          <p:nvPr>
            <p:ph type="title"/>
          </p:nvPr>
        </p:nvSpPr>
        <p:spPr/>
        <p:txBody>
          <a:bodyPr/>
          <a:lstStyle/>
          <a:p>
            <a:r>
              <a:rPr lang="en-US" dirty="0"/>
              <a:t>Lots of references</a:t>
            </a:r>
          </a:p>
        </p:txBody>
      </p:sp>
      <p:sp>
        <p:nvSpPr>
          <p:cNvPr id="6" name="Content Placeholder 5">
            <a:extLst>
              <a:ext uri="{FF2B5EF4-FFF2-40B4-BE49-F238E27FC236}">
                <a16:creationId xmlns:a16="http://schemas.microsoft.com/office/drawing/2014/main" id="{5F1EEC8A-4EC2-4556-8CE0-CBA2E3A7BBAE}"/>
              </a:ext>
            </a:extLst>
          </p:cNvPr>
          <p:cNvSpPr>
            <a:spLocks noGrp="1"/>
          </p:cNvSpPr>
          <p:nvPr>
            <p:ph idx="1"/>
          </p:nvPr>
        </p:nvSpPr>
        <p:spPr/>
        <p:txBody>
          <a:bodyPr/>
          <a:lstStyle/>
          <a:p>
            <a:r>
              <a:rPr lang="en-US" dirty="0">
                <a:hlinkClick r:id="rId2"/>
              </a:rPr>
              <a:t>https://www.freecodecamp.org/news/best-css-and-css3-tutorial/#:~:text=%20The%20Best%20CSS%20and,the%20right%20on...%20More</a:t>
            </a:r>
            <a:endParaRPr lang="en-US" dirty="0"/>
          </a:p>
          <a:p>
            <a:endParaRPr lang="en-US" dirty="0"/>
          </a:p>
          <a:p>
            <a:r>
              <a:rPr lang="en-US">
                <a:hlinkClick r:id="rId3"/>
              </a:rPr>
              <a:t>https://www.w3schools.com/Css/</a:t>
            </a:r>
            <a:endParaRPr lang="en-US"/>
          </a:p>
          <a:p>
            <a:endParaRPr lang="en-US"/>
          </a:p>
        </p:txBody>
      </p:sp>
    </p:spTree>
    <p:extLst>
      <p:ext uri="{BB962C8B-B14F-4D97-AF65-F5344CB8AC3E}">
        <p14:creationId xmlns:p14="http://schemas.microsoft.com/office/powerpoint/2010/main" val="164642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9344-0150-4BCA-ABB2-59E492A633C2}"/>
              </a:ext>
            </a:extLst>
          </p:cNvPr>
          <p:cNvSpPr>
            <a:spLocks noGrp="1"/>
          </p:cNvSpPr>
          <p:nvPr>
            <p:ph type="title"/>
          </p:nvPr>
        </p:nvSpPr>
        <p:spPr/>
        <p:txBody>
          <a:bodyPr/>
          <a:lstStyle/>
          <a:p>
            <a:r>
              <a:rPr lang="en-US" dirty="0"/>
              <a:t>Placeholder for a useful example …</a:t>
            </a:r>
          </a:p>
        </p:txBody>
      </p:sp>
      <p:sp>
        <p:nvSpPr>
          <p:cNvPr id="3" name="Text Placeholder 2">
            <a:extLst>
              <a:ext uri="{FF2B5EF4-FFF2-40B4-BE49-F238E27FC236}">
                <a16:creationId xmlns:a16="http://schemas.microsoft.com/office/drawing/2014/main" id="{999BD5CC-213E-44CD-90BB-B5A4B9A308C9}"/>
              </a:ext>
            </a:extLst>
          </p:cNvPr>
          <p:cNvSpPr>
            <a:spLocks noGrp="1"/>
          </p:cNvSpPr>
          <p:nvPr>
            <p:ph type="body" idx="1"/>
          </p:nvPr>
        </p:nvSpPr>
        <p:spPr>
          <a:xfrm>
            <a:off x="311700" y="1409147"/>
            <a:ext cx="8520600" cy="3159727"/>
          </a:xfrm>
        </p:spPr>
        <p:txBody>
          <a:bodyPr/>
          <a:lstStyle/>
          <a:p>
            <a:r>
              <a:rPr lang="en-US" dirty="0">
                <a:hlinkClick r:id="rId2"/>
              </a:rPr>
              <a:t>https://www.w3resource.com/html-css-exercise/main-html-css-exercises.php</a:t>
            </a:r>
            <a:endParaRPr lang="en-US" dirty="0"/>
          </a:p>
        </p:txBody>
      </p:sp>
    </p:spTree>
    <p:extLst>
      <p:ext uri="{BB962C8B-B14F-4D97-AF65-F5344CB8AC3E}">
        <p14:creationId xmlns:p14="http://schemas.microsoft.com/office/powerpoint/2010/main" val="104985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Confused? Use your Dev Tools!!</a:t>
            </a:r>
            <a:endParaRPr/>
          </a:p>
        </p:txBody>
      </p:sp>
      <p:pic>
        <p:nvPicPr>
          <p:cNvPr id="100" name="Google Shape;100;p20"/>
          <p:cNvPicPr preferRelativeResize="0"/>
          <p:nvPr/>
        </p:nvPicPr>
        <p:blipFill>
          <a:blip r:embed="rId3">
            <a:alphaModFix/>
          </a:blip>
          <a:stretch>
            <a:fillRect/>
          </a:stretch>
        </p:blipFill>
        <p:spPr>
          <a:xfrm>
            <a:off x="0" y="507675"/>
            <a:ext cx="8996074" cy="4635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CSS DOM Selectors: id and class</a:t>
            </a:r>
            <a:endParaRPr/>
          </a:p>
        </p:txBody>
      </p:sp>
      <p:sp>
        <p:nvSpPr>
          <p:cNvPr id="106" name="Google Shape;106;p21"/>
          <p:cNvSpPr txBox="1">
            <a:spLocks noGrp="1"/>
          </p:cNvSpPr>
          <p:nvPr>
            <p:ph type="body" idx="1"/>
          </p:nvPr>
        </p:nvSpPr>
        <p:spPr>
          <a:xfrm>
            <a:off x="311700" y="1373613"/>
            <a:ext cx="8520600" cy="319526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Every DOM element has a class attribute and an id</a:t>
            </a:r>
            <a:endParaRPr dirty="0"/>
          </a:p>
          <a:p>
            <a:pPr marL="914400" lvl="1" indent="-317500" algn="l" rtl="0">
              <a:spcBef>
                <a:spcPts val="0"/>
              </a:spcBef>
              <a:spcAft>
                <a:spcPts val="0"/>
              </a:spcAft>
              <a:buSzPts val="1400"/>
              <a:buChar char="○"/>
            </a:pPr>
            <a:r>
              <a:rPr lang="en" dirty="0"/>
              <a:t>Class stores a space-separated list of classes</a:t>
            </a:r>
            <a:endParaRPr dirty="0"/>
          </a:p>
          <a:p>
            <a:pPr marL="914400" lvl="1" indent="-317500" algn="l" rtl="0">
              <a:spcBef>
                <a:spcPts val="0"/>
              </a:spcBef>
              <a:spcAft>
                <a:spcPts val="0"/>
              </a:spcAft>
              <a:buSzPts val="1400"/>
              <a:buChar char="○"/>
            </a:pPr>
            <a:r>
              <a:rPr lang="en" dirty="0"/>
              <a:t>Dot . selects classes, # selects IDs</a:t>
            </a:r>
            <a:endParaRPr dirty="0"/>
          </a:p>
          <a:p>
            <a:pPr marL="914400" lvl="1" indent="-317500" algn="l" rtl="0">
              <a:spcBef>
                <a:spcPts val="0"/>
              </a:spcBef>
              <a:spcAft>
                <a:spcPts val="0"/>
              </a:spcAft>
              <a:buSzPts val="1400"/>
              <a:buChar char="○"/>
            </a:pPr>
            <a:r>
              <a:rPr lang="en" dirty="0"/>
              <a:t>E.g. HTML: </a:t>
            </a:r>
            <a:r>
              <a:rPr lang="en" sz="1350" dirty="0">
                <a:solidFill>
                  <a:srgbClr val="3F51B5"/>
                </a:solidFill>
                <a:latin typeface="Roboto Mono"/>
                <a:ea typeface="Roboto Mono"/>
                <a:cs typeface="Roboto Mono"/>
                <a:sym typeface="Roboto Mono"/>
              </a:rPr>
              <a:t>&lt;div</a:t>
            </a:r>
            <a:r>
              <a:rPr lang="en" sz="1350" dirty="0">
                <a:solidFill>
                  <a:srgbClr val="37474F"/>
                </a:solidFill>
                <a:latin typeface="Roboto Mono"/>
                <a:ea typeface="Roboto Mono"/>
                <a:cs typeface="Roboto Mono"/>
                <a:sym typeface="Roboto Mono"/>
              </a:rPr>
              <a:t> </a:t>
            </a:r>
            <a:r>
              <a:rPr lang="en" sz="1350" dirty="0">
                <a:solidFill>
                  <a:srgbClr val="9C27B0"/>
                </a:solidFill>
                <a:latin typeface="Roboto Mono"/>
                <a:ea typeface="Roboto Mono"/>
                <a:cs typeface="Roboto Mono"/>
                <a:sym typeface="Roboto Mono"/>
              </a:rPr>
              <a:t>id</a:t>
            </a:r>
            <a:r>
              <a:rPr lang="en" sz="1350" dirty="0">
                <a:solidFill>
                  <a:srgbClr val="37474F"/>
                </a:solidFill>
                <a:latin typeface="Roboto Mono"/>
                <a:ea typeface="Roboto Mono"/>
                <a:cs typeface="Roboto Mono"/>
                <a:sym typeface="Roboto Mono"/>
              </a:rPr>
              <a:t>=</a:t>
            </a:r>
            <a:r>
              <a:rPr lang="en" sz="1350" dirty="0">
                <a:solidFill>
                  <a:srgbClr val="388E3C"/>
                </a:solidFill>
                <a:latin typeface="Roboto Mono"/>
                <a:ea typeface="Roboto Mono"/>
                <a:cs typeface="Roboto Mono"/>
                <a:sym typeface="Roboto Mono"/>
              </a:rPr>
              <a:t>”now-playing”</a:t>
            </a:r>
            <a:r>
              <a:rPr lang="en" sz="1350" dirty="0">
                <a:solidFill>
                  <a:srgbClr val="37474F"/>
                </a:solidFill>
                <a:latin typeface="Roboto Mono"/>
                <a:ea typeface="Roboto Mono"/>
                <a:cs typeface="Roboto Mono"/>
                <a:sym typeface="Roboto Mono"/>
              </a:rPr>
              <a:t> </a:t>
            </a:r>
            <a:r>
              <a:rPr lang="en" sz="1350" dirty="0">
                <a:solidFill>
                  <a:srgbClr val="9C27B0"/>
                </a:solidFill>
                <a:latin typeface="Roboto Mono"/>
                <a:ea typeface="Roboto Mono"/>
                <a:cs typeface="Roboto Mono"/>
                <a:sym typeface="Roboto Mono"/>
              </a:rPr>
              <a:t>class</a:t>
            </a:r>
            <a:r>
              <a:rPr lang="en" sz="1350" dirty="0">
                <a:solidFill>
                  <a:srgbClr val="37474F"/>
                </a:solidFill>
                <a:latin typeface="Roboto Mono"/>
                <a:ea typeface="Roboto Mono"/>
                <a:cs typeface="Roboto Mono"/>
                <a:sym typeface="Roboto Mono"/>
              </a:rPr>
              <a:t>=</a:t>
            </a:r>
            <a:r>
              <a:rPr lang="en" sz="1350" dirty="0">
                <a:solidFill>
                  <a:srgbClr val="388E3C"/>
                </a:solidFill>
                <a:latin typeface="Roboto Mono"/>
                <a:ea typeface="Roboto Mono"/>
                <a:cs typeface="Roboto Mono"/>
                <a:sym typeface="Roboto Mono"/>
              </a:rPr>
              <a:t>”song</a:t>
            </a:r>
            <a:r>
              <a:rPr lang="en" sz="1350" dirty="0">
                <a:solidFill>
                  <a:srgbClr val="37474F"/>
                </a:solidFill>
                <a:latin typeface="Roboto Mono"/>
                <a:ea typeface="Roboto Mono"/>
                <a:cs typeface="Roboto Mono"/>
                <a:sym typeface="Roboto Mono"/>
              </a:rPr>
              <a:t> </a:t>
            </a:r>
            <a:r>
              <a:rPr lang="en" sz="1350" dirty="0">
                <a:solidFill>
                  <a:srgbClr val="9C27B0"/>
                </a:solidFill>
                <a:latin typeface="Roboto Mono"/>
                <a:ea typeface="Roboto Mono"/>
                <a:cs typeface="Roboto Mono"/>
                <a:sym typeface="Roboto Mono"/>
              </a:rPr>
              <a:t>title</a:t>
            </a:r>
            <a:r>
              <a:rPr lang="en" sz="1350" dirty="0">
                <a:solidFill>
                  <a:srgbClr val="37474F"/>
                </a:solidFill>
                <a:latin typeface="Roboto Mono"/>
                <a:ea typeface="Roboto Mono"/>
                <a:cs typeface="Roboto Mono"/>
                <a:sym typeface="Roboto Mono"/>
              </a:rPr>
              <a:t>”</a:t>
            </a:r>
            <a:r>
              <a:rPr lang="en" sz="1350" dirty="0">
                <a:solidFill>
                  <a:srgbClr val="3F51B5"/>
                </a:solidFill>
                <a:latin typeface="Roboto Mono"/>
                <a:ea typeface="Roboto Mono"/>
                <a:cs typeface="Roboto Mono"/>
                <a:sym typeface="Roboto Mono"/>
              </a:rPr>
              <a:t>&gt;</a:t>
            </a:r>
            <a:r>
              <a:rPr lang="en" sz="1350" dirty="0">
                <a:solidFill>
                  <a:srgbClr val="37474F"/>
                </a:solidFill>
                <a:latin typeface="Roboto Mono"/>
                <a:ea typeface="Roboto Mono"/>
                <a:cs typeface="Roboto Mono"/>
                <a:sym typeface="Roboto Mono"/>
              </a:rPr>
              <a:t>My Shot</a:t>
            </a:r>
            <a:r>
              <a:rPr lang="en" sz="1350" dirty="0">
                <a:solidFill>
                  <a:srgbClr val="3F51B5"/>
                </a:solidFill>
                <a:latin typeface="Roboto Mono"/>
                <a:ea typeface="Roboto Mono"/>
                <a:cs typeface="Roboto Mono"/>
                <a:sym typeface="Roboto Mono"/>
              </a:rPr>
              <a:t>&lt;/div&gt;</a:t>
            </a:r>
            <a:br>
              <a:rPr lang="en" dirty="0"/>
            </a:br>
            <a:r>
              <a:rPr lang="en" dirty="0"/>
              <a:t>       CSS: </a:t>
            </a:r>
            <a:br>
              <a:rPr lang="en" dirty="0"/>
            </a:br>
            <a:r>
              <a:rPr lang="en" sz="1350" dirty="0">
                <a:solidFill>
                  <a:srgbClr val="37474F"/>
                </a:solidFill>
                <a:latin typeface="Roboto Mono"/>
                <a:ea typeface="Roboto Mono"/>
                <a:cs typeface="Roboto Mono"/>
                <a:sym typeface="Roboto Mono"/>
              </a:rPr>
              <a:t>.song  { </a:t>
            </a:r>
            <a:r>
              <a:rPr lang="en" sz="1350" dirty="0">
                <a:solidFill>
                  <a:srgbClr val="3F51B5"/>
                </a:solidFill>
                <a:latin typeface="Roboto Mono"/>
                <a:ea typeface="Roboto Mono"/>
                <a:cs typeface="Roboto Mono"/>
                <a:sym typeface="Roboto Mono"/>
              </a:rPr>
              <a:t>font-weight</a:t>
            </a:r>
            <a:r>
              <a:rPr lang="en" sz="1350" dirty="0">
                <a:solidFill>
                  <a:srgbClr val="37474F"/>
                </a:solidFill>
                <a:latin typeface="Roboto Mono"/>
                <a:ea typeface="Roboto Mono"/>
                <a:cs typeface="Roboto Mono"/>
                <a:sym typeface="Roboto Mono"/>
              </a:rPr>
              <a:t>: bold;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.title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1em</a:t>
            </a:r>
            <a:r>
              <a:rPr lang="en" sz="1350" dirty="0">
                <a:solidFill>
                  <a:srgbClr val="37474F"/>
                </a:solidFill>
                <a:latin typeface="Roboto Mono"/>
                <a:ea typeface="Roboto Mono"/>
                <a:cs typeface="Roboto Mono"/>
                <a:sym typeface="Roboto Mono"/>
              </a:rPr>
              <a:t>;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#now-playing { </a:t>
            </a:r>
            <a:r>
              <a:rPr lang="en" sz="1350" dirty="0">
                <a:solidFill>
                  <a:srgbClr val="3F51B5"/>
                </a:solidFill>
                <a:latin typeface="Roboto Mono"/>
                <a:ea typeface="Roboto Mono"/>
                <a:cs typeface="Roboto Mono"/>
                <a:sym typeface="Roboto Mono"/>
              </a:rPr>
              <a:t>font-family</a:t>
            </a:r>
            <a:r>
              <a:rPr lang="en" sz="1350" dirty="0">
                <a:solidFill>
                  <a:srgbClr val="37474F"/>
                </a:solidFill>
                <a:latin typeface="Roboto Mono"/>
                <a:ea typeface="Roboto Mono"/>
                <a:cs typeface="Roboto Mono"/>
                <a:sym typeface="Roboto Mono"/>
              </a:rPr>
              <a:t>: Helvetica, Sans }</a:t>
            </a:r>
            <a:endParaRPr b="1" dirty="0">
              <a:latin typeface="Courier New"/>
              <a:ea typeface="Courier New"/>
              <a:cs typeface="Courier New"/>
              <a:sym typeface="Courier New"/>
            </a:endParaRPr>
          </a:p>
          <a:p>
            <a:pPr marL="457200" lvl="0" indent="-342900" algn="l" rtl="0">
              <a:spcBef>
                <a:spcPts val="0"/>
              </a:spcBef>
              <a:spcAft>
                <a:spcPts val="0"/>
              </a:spcAft>
              <a:buSzPts val="1800"/>
              <a:buChar char="●"/>
            </a:pPr>
            <a:r>
              <a:rPr lang="en" dirty="0"/>
              <a:t>Conventions: id should be unique in the entire DOM, class not intended</a:t>
            </a:r>
            <a:endParaRPr dirty="0"/>
          </a:p>
          <a:p>
            <a:pPr marL="914400" lvl="1" indent="-317500" algn="l" rtl="0">
              <a:spcBef>
                <a:spcPts val="0"/>
              </a:spcBef>
              <a:spcAft>
                <a:spcPts val="0"/>
              </a:spcAft>
              <a:buSzPts val="1400"/>
              <a:buChar char="○"/>
            </a:pPr>
            <a:r>
              <a:rPr lang="en" dirty="0"/>
              <a:t>Reality: browsers can handle non-unique ids, but are optimized for unique ids</a:t>
            </a:r>
            <a:endParaRPr dirty="0"/>
          </a:p>
          <a:p>
            <a:pPr marL="457200" lvl="0" indent="-342900" algn="l" rtl="0">
              <a:spcBef>
                <a:spcPts val="0"/>
              </a:spcBef>
              <a:spcAft>
                <a:spcPts val="0"/>
              </a:spcAft>
              <a:buSzPts val="1800"/>
              <a:buChar char="●"/>
            </a:pPr>
            <a:r>
              <a:rPr lang="en" dirty="0"/>
              <a:t>Ideal: semantic markup </a:t>
            </a:r>
            <a:endParaRPr dirty="0"/>
          </a:p>
          <a:p>
            <a:pPr marL="914400" lvl="1" indent="-317500" algn="l" rtl="0">
              <a:spcBef>
                <a:spcPts val="0"/>
              </a:spcBef>
              <a:spcAft>
                <a:spcPts val="0"/>
              </a:spcAft>
              <a:buSzPts val="1400"/>
              <a:buChar char="○"/>
            </a:pPr>
            <a:r>
              <a:rPr lang="en" dirty="0"/>
              <a:t>Classes and IDs should be readable to future developers</a:t>
            </a:r>
            <a:endParaRPr dirty="0"/>
          </a:p>
          <a:p>
            <a:pPr marL="914400" lvl="1" indent="-317500" algn="l" rtl="0">
              <a:spcBef>
                <a:spcPts val="0"/>
              </a:spcBef>
              <a:spcAft>
                <a:spcPts val="0"/>
              </a:spcAft>
              <a:buSzPts val="1400"/>
              <a:buChar char="○"/>
            </a:pPr>
            <a:r>
              <a:rPr lang="en" dirty="0"/>
              <a:t>Lower the coupling!</a:t>
            </a:r>
            <a:br>
              <a:rPr lang="en" dirty="0"/>
            </a:br>
            <a:r>
              <a:rPr lang="en" dirty="0"/>
              <a:t>i.e. future developers should not have to edit BOTH the CSS and HTML very often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Tons more CSS Selectors</a:t>
            </a:r>
            <a:endParaRPr/>
          </a:p>
        </p:txBody>
      </p:sp>
      <p:sp>
        <p:nvSpPr>
          <p:cNvPr id="112" name="Google Shape;112;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a {..}                   </a:t>
            </a:r>
            <a:r>
              <a:rPr lang="en" sz="1400">
                <a:solidFill>
                  <a:srgbClr val="D81B60"/>
                </a:solidFill>
                <a:latin typeface="Roboto Mono"/>
                <a:ea typeface="Roboto Mono"/>
                <a:cs typeface="Roboto Mono"/>
                <a:sym typeface="Roboto Mono"/>
              </a:rPr>
              <a:t>/* select all &lt;a&gt; tags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a.foo {..}               </a:t>
            </a:r>
            <a:r>
              <a:rPr lang="en" sz="1400">
                <a:solidFill>
                  <a:srgbClr val="D81B60"/>
                </a:solidFill>
                <a:latin typeface="Roboto Mono"/>
                <a:ea typeface="Roboto Mono"/>
                <a:cs typeface="Roboto Mono"/>
                <a:sym typeface="Roboto Mono"/>
              </a:rPr>
              <a:t>/* select all &lt;a class="foo"&gt; tags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a#bar {..}               </a:t>
            </a:r>
            <a:r>
              <a:rPr lang="en" sz="1400">
                <a:solidFill>
                  <a:srgbClr val="D81B60"/>
                </a:solidFill>
                <a:latin typeface="Roboto Mono"/>
                <a:ea typeface="Roboto Mono"/>
                <a:cs typeface="Roboto Mono"/>
                <a:sym typeface="Roboto Mono"/>
              </a:rPr>
              <a:t>/* select all &lt;a id="bar"&gt; tags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.outer .inner {..}       </a:t>
            </a:r>
            <a:r>
              <a:rPr lang="en" sz="1400">
                <a:solidFill>
                  <a:srgbClr val="D81B60"/>
                </a:solidFill>
                <a:latin typeface="Roboto Mono"/>
                <a:ea typeface="Roboto Mono"/>
                <a:cs typeface="Roboto Mono"/>
                <a:sym typeface="Roboto Mono"/>
              </a:rPr>
              <a:t>/* all .inner that are .outer elements, any level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.parent &gt; .child {..}    </a:t>
            </a:r>
            <a:r>
              <a:rPr lang="en" sz="1400">
                <a:solidFill>
                  <a:srgbClr val="D81B60"/>
                </a:solidFill>
                <a:latin typeface="Roboto Mono"/>
                <a:ea typeface="Roboto Mono"/>
                <a:cs typeface="Roboto Mono"/>
                <a:sym typeface="Roboto Mono"/>
              </a:rPr>
              <a:t>/* .child must be direct child of a .parent */</a:t>
            </a:r>
            <a:endParaRPr sz="1400">
              <a:solidFill>
                <a:srgbClr val="D81B6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span, div {..}           </a:t>
            </a:r>
            <a:r>
              <a:rPr lang="en" sz="1400">
                <a:solidFill>
                  <a:srgbClr val="D81B60"/>
                </a:solidFill>
                <a:latin typeface="Roboto Mono"/>
                <a:ea typeface="Roboto Mono"/>
                <a:cs typeface="Roboto Mono"/>
                <a:sym typeface="Roboto Mono"/>
              </a:rPr>
              <a:t>/* all spans and divs */</a:t>
            </a:r>
            <a:endParaRPr sz="1400">
              <a:solidFill>
                <a:srgbClr val="D81B6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F51B5"/>
                </a:solidFill>
                <a:latin typeface="Roboto Mono"/>
                <a:ea typeface="Roboto Mono"/>
                <a:cs typeface="Roboto Mono"/>
                <a:sym typeface="Roboto Mono"/>
              </a:rPr>
              <a:t>p</a:t>
            </a:r>
            <a:r>
              <a:rPr lang="en" sz="1400">
                <a:solidFill>
                  <a:srgbClr val="37474F"/>
                </a:solidFill>
                <a:latin typeface="Roboto Mono"/>
                <a:ea typeface="Roboto Mono"/>
                <a:cs typeface="Roboto Mono"/>
                <a:sym typeface="Roboto Mono"/>
              </a:rPr>
              <a:t>:nth-of-type(</a:t>
            </a:r>
            <a:r>
              <a:rPr lang="en" sz="1400">
                <a:solidFill>
                  <a:srgbClr val="C53929"/>
                </a:solidFill>
                <a:latin typeface="Roboto Mono"/>
                <a:ea typeface="Roboto Mono"/>
                <a:cs typeface="Roboto Mono"/>
                <a:sym typeface="Roboto Mono"/>
              </a:rPr>
              <a:t>2n</a:t>
            </a:r>
            <a:r>
              <a:rPr lang="en" sz="1400">
                <a:solidFill>
                  <a:srgbClr val="37474F"/>
                </a:solidFill>
                <a:latin typeface="Roboto Mono"/>
                <a:ea typeface="Roboto Mono"/>
                <a:cs typeface="Roboto Mono"/>
                <a:sym typeface="Roboto Mono"/>
              </a:rPr>
              <a:t>+</a:t>
            </a:r>
            <a:r>
              <a:rPr lang="en" sz="1400">
                <a:solidFill>
                  <a:srgbClr val="C53929"/>
                </a:solidFill>
                <a:latin typeface="Roboto Mono"/>
                <a:ea typeface="Roboto Mono"/>
                <a:cs typeface="Roboto Mono"/>
                <a:sym typeface="Roboto Mono"/>
              </a:rPr>
              <a:t>1</a:t>
            </a:r>
            <a:r>
              <a:rPr lang="en" sz="1400">
                <a:solidFill>
                  <a:srgbClr val="37474F"/>
                </a:solidFill>
                <a:latin typeface="Roboto Mono"/>
                <a:ea typeface="Roboto Mono"/>
                <a:cs typeface="Roboto Mono"/>
                <a:sym typeface="Roboto Mono"/>
              </a:rPr>
              <a:t>) {..} </a:t>
            </a:r>
            <a:r>
              <a:rPr lang="en" sz="1400">
                <a:solidFill>
                  <a:srgbClr val="D81B60"/>
                </a:solidFill>
                <a:latin typeface="Roboto Mono"/>
                <a:ea typeface="Roboto Mono"/>
                <a:cs typeface="Roboto Mono"/>
                <a:sym typeface="Roboto Mono"/>
              </a:rPr>
              <a:t>/* every other(odd) paragraphs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F51B5"/>
                </a:solidFill>
                <a:latin typeface="Roboto Mono"/>
                <a:ea typeface="Roboto Mono"/>
                <a:cs typeface="Roboto Mono"/>
                <a:sym typeface="Roboto Mono"/>
              </a:rPr>
              <a:t>a</a:t>
            </a:r>
            <a:r>
              <a:rPr lang="en" sz="1400">
                <a:solidFill>
                  <a:srgbClr val="37474F"/>
                </a:solidFill>
                <a:latin typeface="Roboto Mono"/>
                <a:ea typeface="Roboto Mono"/>
                <a:cs typeface="Roboto Mono"/>
                <a:sym typeface="Roboto Mono"/>
              </a:rPr>
              <a:t>:hover {..}             </a:t>
            </a:r>
            <a:r>
              <a:rPr lang="en" sz="1400">
                <a:solidFill>
                  <a:srgbClr val="D81B60"/>
                </a:solidFill>
                <a:latin typeface="Roboto Mono"/>
                <a:ea typeface="Roboto Mono"/>
                <a:cs typeface="Roboto Mono"/>
                <a:sym typeface="Roboto Mono"/>
              </a:rPr>
              <a:t>/* every link when the cursor hovers over it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input[type=</a:t>
            </a:r>
            <a:r>
              <a:rPr lang="en" sz="1400">
                <a:solidFill>
                  <a:srgbClr val="388E3C"/>
                </a:solidFill>
                <a:latin typeface="Roboto Mono"/>
                <a:ea typeface="Roboto Mono"/>
                <a:cs typeface="Roboto Mono"/>
                <a:sym typeface="Roboto Mono"/>
              </a:rPr>
              <a:t>"checkbox"</a:t>
            </a:r>
            <a:r>
              <a:rPr lang="en" sz="1400">
                <a:solidFill>
                  <a:srgbClr val="37474F"/>
                </a:solidFill>
                <a:latin typeface="Roboto Mono"/>
                <a:ea typeface="Roboto Mono"/>
                <a:cs typeface="Roboto Mono"/>
                <a:sym typeface="Roboto Mono"/>
              </a:rPr>
              <a:t>]:checked {..} </a:t>
            </a:r>
            <a:r>
              <a:rPr lang="en" sz="1400">
                <a:solidFill>
                  <a:srgbClr val="D81B60"/>
                </a:solidFill>
                <a:latin typeface="Roboto Mono"/>
                <a:ea typeface="Roboto Mono"/>
                <a:cs typeface="Roboto Mono"/>
                <a:sym typeface="Roboto Mono"/>
              </a:rPr>
              <a:t>/* all checked checkboxes  */</a:t>
            </a:r>
            <a:endParaRPr sz="14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a + img {..}             </a:t>
            </a:r>
            <a:r>
              <a:rPr lang="en" sz="1400">
                <a:solidFill>
                  <a:srgbClr val="D81B60"/>
                </a:solidFill>
                <a:latin typeface="Roboto Mono"/>
                <a:ea typeface="Roboto Mono"/>
                <a:cs typeface="Roboto Mono"/>
                <a:sym typeface="Roboto Mono"/>
              </a:rPr>
              <a:t>/* every &lt;img&gt; that comes immediately after an &lt;a&gt; */</a:t>
            </a:r>
            <a:endParaRPr sz="1400">
              <a:solidFill>
                <a:srgbClr val="D81B60"/>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400">
                <a:solidFill>
                  <a:srgbClr val="37474F"/>
                </a:solidFill>
                <a:latin typeface="Roboto Mono"/>
                <a:ea typeface="Roboto Mono"/>
                <a:cs typeface="Roboto Mono"/>
                <a:sym typeface="Roboto Mono"/>
              </a:rPr>
              <a:t>* {..}                   </a:t>
            </a:r>
            <a:r>
              <a:rPr lang="en" sz="1400">
                <a:solidFill>
                  <a:srgbClr val="D81B60"/>
                </a:solidFill>
                <a:latin typeface="Roboto Mono"/>
                <a:ea typeface="Roboto Mono"/>
                <a:cs typeface="Roboto Mono"/>
                <a:sym typeface="Roboto Mono"/>
              </a:rPr>
              <a:t>/* everything */</a:t>
            </a:r>
            <a:endParaRPr sz="1400">
              <a:solidFill>
                <a:srgbClr val="D81B60"/>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1400">
              <a:solidFill>
                <a:srgbClr val="37474F"/>
              </a:solidFill>
              <a:latin typeface="Roboto Mono"/>
              <a:ea typeface="Roboto Mono"/>
              <a:cs typeface="Roboto Mono"/>
              <a:sym typeface="Roboto Mono"/>
            </a:endParaRPr>
          </a:p>
          <a:p>
            <a:pPr marL="0" lvl="0" indent="0" algn="l" rtl="0">
              <a:spcBef>
                <a:spcPts val="0"/>
              </a:spcBef>
              <a:spcAft>
                <a:spcPts val="1600"/>
              </a:spcAft>
              <a:buNone/>
            </a:pPr>
            <a:endParaRPr sz="1400">
              <a:solidFill>
                <a:srgbClr val="37474F"/>
              </a:solidFill>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Units in the DOM</a:t>
            </a:r>
            <a:endParaRPr/>
          </a:p>
        </p:txBody>
      </p:sp>
      <p:sp>
        <p:nvSpPr>
          <p:cNvPr id="118" name="Google Shape;118;p23"/>
          <p:cNvSpPr txBox="1">
            <a:spLocks noGrp="1"/>
          </p:cNvSpPr>
          <p:nvPr>
            <p:ph type="body" idx="1"/>
          </p:nvPr>
        </p:nvSpPr>
        <p:spPr>
          <a:xfrm>
            <a:off x="311700" y="1272909"/>
            <a:ext cx="4627200" cy="329596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Absolute</a:t>
            </a:r>
            <a:endParaRPr dirty="0"/>
          </a:p>
          <a:p>
            <a:pPr marL="685800" lvl="1" indent="-304800" algn="l" rtl="0">
              <a:spcBef>
                <a:spcPts val="0"/>
              </a:spcBef>
              <a:spcAft>
                <a:spcPts val="0"/>
              </a:spcAft>
              <a:buSzPts val="1200"/>
              <a:buChar char="○"/>
            </a:pPr>
            <a:r>
              <a:rPr lang="en" dirty="0"/>
              <a:t>cm, mm, in → not typically used on screens, just print</a:t>
            </a:r>
            <a:endParaRPr dirty="0"/>
          </a:p>
          <a:p>
            <a:pPr marL="685800" lvl="1" indent="-304800" algn="l" rtl="0">
              <a:spcBef>
                <a:spcPts val="0"/>
              </a:spcBef>
              <a:spcAft>
                <a:spcPts val="0"/>
              </a:spcAft>
              <a:buSzPts val="1200"/>
              <a:buChar char="○"/>
            </a:pPr>
            <a:r>
              <a:rPr lang="en" dirty="0"/>
              <a:t>px → 1 pixel… often used, but a bad idea to use today</a:t>
            </a:r>
            <a:endParaRPr dirty="0"/>
          </a:p>
          <a:p>
            <a:pPr marL="685800" lvl="1" indent="-304800" algn="l" rtl="0">
              <a:spcBef>
                <a:spcPts val="0"/>
              </a:spcBef>
              <a:spcAft>
                <a:spcPts val="0"/>
              </a:spcAft>
              <a:buSzPts val="1200"/>
              <a:buChar char="○"/>
            </a:pPr>
            <a:r>
              <a:rPr lang="en" dirty="0"/>
              <a:t>pt → 1/72th of 1 inch… assuming 96px/in</a:t>
            </a:r>
            <a:endParaRPr dirty="0"/>
          </a:p>
          <a:p>
            <a:pPr marL="457200" lvl="0" indent="-317500" algn="l" rtl="0">
              <a:spcBef>
                <a:spcPts val="0"/>
              </a:spcBef>
              <a:spcAft>
                <a:spcPts val="0"/>
              </a:spcAft>
              <a:buSzPts val="1400"/>
              <a:buChar char="●"/>
            </a:pPr>
            <a:r>
              <a:rPr lang="en" dirty="0"/>
              <a:t>Relative to font sizes</a:t>
            </a:r>
            <a:endParaRPr dirty="0"/>
          </a:p>
          <a:p>
            <a:pPr marL="685800" lvl="1" indent="-304800" algn="l" rtl="0">
              <a:spcBef>
                <a:spcPts val="0"/>
              </a:spcBef>
              <a:spcAft>
                <a:spcPts val="0"/>
              </a:spcAft>
              <a:buSzPts val="1200"/>
              <a:buChar char="○"/>
            </a:pPr>
            <a:r>
              <a:rPr lang="en" b="1" dirty="0">
                <a:latin typeface="Courier New"/>
                <a:ea typeface="Courier New"/>
                <a:cs typeface="Courier New"/>
                <a:sym typeface="Courier New"/>
              </a:rPr>
              <a:t>1em</a:t>
            </a:r>
            <a:r>
              <a:rPr lang="en" dirty="0"/>
              <a:t> - parent element’s font size, </a:t>
            </a:r>
            <a:br>
              <a:rPr lang="en" dirty="0"/>
            </a:br>
            <a:r>
              <a:rPr lang="en" dirty="0"/>
              <a:t>(font size being the height)</a:t>
            </a:r>
            <a:endParaRPr dirty="0"/>
          </a:p>
          <a:p>
            <a:pPr marL="685800" lvl="1" indent="-304800" algn="l" rtl="0">
              <a:spcBef>
                <a:spcPts val="0"/>
              </a:spcBef>
              <a:spcAft>
                <a:spcPts val="0"/>
              </a:spcAft>
              <a:buSzPts val="1200"/>
              <a:buChar char="○"/>
            </a:pPr>
            <a:r>
              <a:rPr lang="en" b="1" dirty="0">
                <a:latin typeface="Courier New"/>
                <a:ea typeface="Courier New"/>
                <a:cs typeface="Courier New"/>
                <a:sym typeface="Courier New"/>
              </a:rPr>
              <a:t>1rem </a:t>
            </a:r>
            <a:r>
              <a:rPr lang="en" dirty="0"/>
              <a:t>- the root element’s font size</a:t>
            </a:r>
            <a:endParaRPr dirty="0"/>
          </a:p>
          <a:p>
            <a:pPr marL="457200" lvl="0" indent="-317500" algn="l" rtl="0">
              <a:spcBef>
                <a:spcPts val="0"/>
              </a:spcBef>
              <a:spcAft>
                <a:spcPts val="0"/>
              </a:spcAft>
              <a:buSzPts val="1400"/>
              <a:buChar char="●"/>
            </a:pPr>
            <a:r>
              <a:rPr lang="en" dirty="0"/>
              <a:t>Relative to viewport</a:t>
            </a:r>
            <a:endParaRPr b="1" dirty="0">
              <a:latin typeface="Courier New"/>
              <a:ea typeface="Courier New"/>
              <a:cs typeface="Courier New"/>
              <a:sym typeface="Courier New"/>
            </a:endParaRPr>
          </a:p>
          <a:p>
            <a:pPr marL="685800" lvl="1" indent="-285750" algn="l" rtl="0">
              <a:spcBef>
                <a:spcPts val="0"/>
              </a:spcBef>
              <a:spcAft>
                <a:spcPts val="0"/>
              </a:spcAft>
              <a:buSzPts val="900"/>
              <a:buChar char="○"/>
            </a:pPr>
            <a:r>
              <a:rPr lang="en" sz="1050" dirty="0">
                <a:solidFill>
                  <a:srgbClr val="3F51B5"/>
                </a:solidFill>
                <a:latin typeface="Roboto Mono"/>
                <a:ea typeface="Roboto Mono"/>
                <a:cs typeface="Roboto Mono"/>
                <a:sym typeface="Roboto Mono"/>
              </a:rPr>
              <a:t>&lt;meta</a:t>
            </a:r>
            <a:r>
              <a:rPr lang="en" sz="1050" dirty="0">
                <a:solidFill>
                  <a:srgbClr val="37474F"/>
                </a:solidFill>
                <a:latin typeface="Roboto Mono"/>
                <a:ea typeface="Roboto Mono"/>
                <a:cs typeface="Roboto Mono"/>
                <a:sym typeface="Roboto Mono"/>
              </a:rPr>
              <a:t> </a:t>
            </a:r>
            <a:r>
              <a:rPr lang="en" sz="1050" dirty="0">
                <a:solidFill>
                  <a:srgbClr val="9C27B0"/>
                </a:solidFill>
                <a:latin typeface="Roboto Mono"/>
                <a:ea typeface="Roboto Mono"/>
                <a:cs typeface="Roboto Mono"/>
                <a:sym typeface="Roboto Mono"/>
              </a:rPr>
              <a:t>name</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"viewport"</a:t>
            </a:r>
            <a:r>
              <a:rPr lang="en" sz="1050" dirty="0">
                <a:solidFill>
                  <a:srgbClr val="37474F"/>
                </a:solidFill>
                <a:latin typeface="Roboto Mono"/>
                <a:ea typeface="Roboto Mono"/>
                <a:cs typeface="Roboto Mono"/>
                <a:sym typeface="Roboto Mono"/>
              </a:rPr>
              <a:t>   </a:t>
            </a:r>
            <a:r>
              <a:rPr lang="en" sz="1050" dirty="0">
                <a:solidFill>
                  <a:srgbClr val="9C27B0"/>
                </a:solidFill>
                <a:latin typeface="Roboto Mono"/>
                <a:ea typeface="Roboto Mono"/>
                <a:cs typeface="Roboto Mono"/>
                <a:sym typeface="Roboto Mono"/>
              </a:rPr>
              <a:t>content</a:t>
            </a:r>
            <a:r>
              <a:rPr lang="en" sz="1050" dirty="0">
                <a:solidFill>
                  <a:srgbClr val="37474F"/>
                </a:solidFill>
                <a:latin typeface="Roboto Mono"/>
                <a:ea typeface="Roboto Mono"/>
                <a:cs typeface="Roboto Mono"/>
                <a:sym typeface="Roboto Mono"/>
              </a:rPr>
              <a:t>=</a:t>
            </a:r>
            <a:r>
              <a:rPr lang="en" sz="1050" dirty="0">
                <a:solidFill>
                  <a:srgbClr val="388E3C"/>
                </a:solidFill>
                <a:latin typeface="Roboto Mono"/>
                <a:ea typeface="Roboto Mono"/>
                <a:cs typeface="Roboto Mono"/>
                <a:sym typeface="Roboto Mono"/>
              </a:rPr>
              <a:t>"width=device-width, initial-scale=1"</a:t>
            </a:r>
            <a:r>
              <a:rPr lang="en" sz="1050" dirty="0">
                <a:solidFill>
                  <a:srgbClr val="3F51B5"/>
                </a:solidFill>
                <a:latin typeface="Roboto Mono"/>
                <a:ea typeface="Roboto Mono"/>
                <a:cs typeface="Roboto Mono"/>
                <a:sym typeface="Roboto Mono"/>
              </a:rPr>
              <a:t>&gt;</a:t>
            </a:r>
            <a:endParaRPr sz="1050" dirty="0">
              <a:solidFill>
                <a:srgbClr val="3F51B5"/>
              </a:solidFill>
              <a:latin typeface="Roboto Mono"/>
              <a:ea typeface="Roboto Mono"/>
              <a:cs typeface="Roboto Mono"/>
              <a:sym typeface="Roboto Mono"/>
            </a:endParaRPr>
          </a:p>
          <a:p>
            <a:pPr marL="685800" lvl="1" indent="-304800" algn="l" rtl="0">
              <a:spcBef>
                <a:spcPts val="0"/>
              </a:spcBef>
              <a:spcAft>
                <a:spcPts val="0"/>
              </a:spcAft>
              <a:buSzPts val="1200"/>
              <a:buChar char="○"/>
            </a:pPr>
            <a:r>
              <a:rPr lang="en" b="1" dirty="0">
                <a:latin typeface="Courier New"/>
                <a:ea typeface="Courier New"/>
                <a:cs typeface="Courier New"/>
                <a:sym typeface="Courier New"/>
              </a:rPr>
              <a:t>vw, vh</a:t>
            </a:r>
            <a:r>
              <a:rPr lang="en" dirty="0"/>
              <a:t> - </a:t>
            </a:r>
            <a:r>
              <a:rPr lang="en" dirty="0">
                <a:solidFill>
                  <a:srgbClr val="333333"/>
                </a:solidFill>
              </a:rPr>
              <a:t>1% of the viewport's width, height</a:t>
            </a:r>
            <a:br>
              <a:rPr lang="en" dirty="0">
                <a:solidFill>
                  <a:srgbClr val="333333"/>
                </a:solidFill>
              </a:rPr>
            </a:br>
            <a:r>
              <a:rPr lang="en" dirty="0">
                <a:solidFill>
                  <a:srgbClr val="333333"/>
                </a:solidFill>
              </a:rPr>
              <a:t>e.g. </a:t>
            </a:r>
            <a:r>
              <a:rPr lang="en" b="1" dirty="0">
                <a:latin typeface="Courier New"/>
                <a:ea typeface="Courier New"/>
                <a:cs typeface="Courier New"/>
                <a:sym typeface="Courier New"/>
              </a:rPr>
              <a:t>50vh</a:t>
            </a:r>
            <a:endParaRPr dirty="0"/>
          </a:p>
          <a:p>
            <a:pPr marL="685800" lvl="1" indent="-304800" algn="l" rtl="0">
              <a:spcBef>
                <a:spcPts val="0"/>
              </a:spcBef>
              <a:spcAft>
                <a:spcPts val="0"/>
              </a:spcAft>
              <a:buSzPts val="1200"/>
              <a:buChar char="○"/>
            </a:pPr>
            <a:r>
              <a:rPr lang="en" b="1" dirty="0">
                <a:latin typeface="Courier New"/>
                <a:ea typeface="Courier New"/>
                <a:cs typeface="Courier New"/>
                <a:sym typeface="Courier New"/>
              </a:rPr>
              <a:t>vmin, vmax</a:t>
            </a:r>
            <a:r>
              <a:rPr lang="en" dirty="0"/>
              <a:t> - smaller/larger of width, height</a:t>
            </a:r>
            <a:endParaRPr dirty="0"/>
          </a:p>
          <a:p>
            <a:pPr marL="457200" lvl="0" indent="-317500" algn="l" rtl="0">
              <a:spcBef>
                <a:spcPts val="0"/>
              </a:spcBef>
              <a:spcAft>
                <a:spcPts val="0"/>
              </a:spcAft>
              <a:buSzPts val="1400"/>
              <a:buChar char="●"/>
            </a:pPr>
            <a:r>
              <a:rPr lang="en" dirty="0"/>
              <a:t>Relative to the parent element: %</a:t>
            </a:r>
            <a:endParaRPr dirty="0"/>
          </a:p>
          <a:p>
            <a:pPr marL="914400" lvl="1" indent="-304800" algn="l" rtl="0">
              <a:spcBef>
                <a:spcPts val="0"/>
              </a:spcBef>
              <a:spcAft>
                <a:spcPts val="0"/>
              </a:spcAft>
              <a:buSzPts val="1200"/>
              <a:buChar char="○"/>
            </a:pPr>
            <a:r>
              <a:rPr lang="en" dirty="0"/>
              <a:t>E.g.</a:t>
            </a:r>
            <a:r>
              <a:rPr lang="en" dirty="0">
                <a:latin typeface="Roboto Mono"/>
                <a:ea typeface="Roboto Mono"/>
                <a:cs typeface="Roboto Mono"/>
                <a:sym typeface="Roboto Mono"/>
              </a:rPr>
              <a:t> font-size: 85%,</a:t>
            </a:r>
            <a:br>
              <a:rPr lang="en" dirty="0">
                <a:latin typeface="Roboto Mono"/>
                <a:ea typeface="Roboto Mono"/>
                <a:cs typeface="Roboto Mono"/>
                <a:sym typeface="Roboto Mono"/>
              </a:rPr>
            </a:br>
            <a:r>
              <a:rPr lang="en" dirty="0">
                <a:latin typeface="Roboto Mono"/>
                <a:ea typeface="Roboto Mono"/>
                <a:cs typeface="Roboto Mono"/>
                <a:sym typeface="Roboto Mono"/>
              </a:rPr>
              <a:t>    width: 50% </a:t>
            </a:r>
            <a:r>
              <a:rPr lang="en" dirty="0"/>
              <a:t>or</a:t>
            </a:r>
            <a:r>
              <a:rPr lang="en" dirty="0">
                <a:latin typeface="Roboto Mono"/>
                <a:ea typeface="Roboto Mono"/>
                <a:cs typeface="Roboto Mono"/>
                <a:sym typeface="Roboto Mono"/>
              </a:rPr>
              <a:t> width: 100%</a:t>
            </a:r>
            <a:endParaRPr b="1" dirty="0">
              <a:latin typeface="Roboto Mono"/>
              <a:ea typeface="Roboto Mono"/>
              <a:cs typeface="Roboto Mono"/>
              <a:sym typeface="Roboto Mono"/>
            </a:endParaRPr>
          </a:p>
          <a:p>
            <a:pPr marL="457200" lvl="0" indent="0" algn="l" rtl="0">
              <a:spcBef>
                <a:spcPts val="1600"/>
              </a:spcBef>
              <a:spcAft>
                <a:spcPts val="1600"/>
              </a:spcAft>
              <a:buNone/>
            </a:pPr>
            <a:endParaRPr dirty="0"/>
          </a:p>
        </p:txBody>
      </p:sp>
      <p:sp>
        <p:nvSpPr>
          <p:cNvPr id="119" name="Google Shape;119;p23"/>
          <p:cNvSpPr txBox="1">
            <a:spLocks noGrp="1"/>
          </p:cNvSpPr>
          <p:nvPr>
            <p:ph type="body" idx="2"/>
          </p:nvPr>
        </p:nvSpPr>
        <p:spPr>
          <a:xfrm>
            <a:off x="4832400" y="1301107"/>
            <a:ext cx="3999900" cy="3267768"/>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Good practice: use em and rem</a:t>
            </a:r>
            <a:endParaRPr dirty="0"/>
          </a:p>
          <a:p>
            <a:pPr marL="685800" lvl="1" indent="-304800" algn="l" rtl="0">
              <a:spcBef>
                <a:spcPts val="0"/>
              </a:spcBef>
              <a:spcAft>
                <a:spcPts val="0"/>
              </a:spcAft>
              <a:buSzPts val="1200"/>
              <a:buChar char="○"/>
            </a:pPr>
            <a:r>
              <a:rPr lang="en" dirty="0"/>
              <a:t>Humans tend to scale the screen according to text they can read</a:t>
            </a:r>
            <a:endParaRPr dirty="0"/>
          </a:p>
          <a:p>
            <a:pPr marL="685800" lvl="1" indent="-304800" algn="l" rtl="0">
              <a:spcBef>
                <a:spcPts val="0"/>
              </a:spcBef>
              <a:spcAft>
                <a:spcPts val="0"/>
              </a:spcAft>
              <a:buSzPts val="1200"/>
              <a:buChar char="○"/>
            </a:pPr>
            <a:r>
              <a:rPr lang="en" dirty="0"/>
              <a:t>Use em when you want the DOM element to change based on parent elements</a:t>
            </a:r>
            <a:endParaRPr dirty="0"/>
          </a:p>
          <a:p>
            <a:pPr marL="685800" lvl="1" indent="-304800" algn="l" rtl="0">
              <a:spcBef>
                <a:spcPts val="0"/>
              </a:spcBef>
              <a:spcAft>
                <a:spcPts val="0"/>
              </a:spcAft>
              <a:buSzPts val="1200"/>
              <a:buChar char="○"/>
            </a:pPr>
            <a:r>
              <a:rPr lang="en" dirty="0"/>
              <a:t>Use rem when you are working with something global</a:t>
            </a:r>
            <a:endParaRPr dirty="0"/>
          </a:p>
          <a:p>
            <a:pPr marL="457200" lvl="0" indent="-317500" algn="l" rtl="0">
              <a:spcBef>
                <a:spcPts val="0"/>
              </a:spcBef>
              <a:spcAft>
                <a:spcPts val="0"/>
              </a:spcAft>
              <a:buSzPts val="1400"/>
              <a:buChar char="●"/>
            </a:pPr>
            <a:r>
              <a:rPr lang="en" dirty="0"/>
              <a:t>Caveats</a:t>
            </a:r>
            <a:endParaRPr dirty="0"/>
          </a:p>
          <a:p>
            <a:pPr marL="685800" lvl="1" indent="-304800" algn="l" rtl="0">
              <a:spcBef>
                <a:spcPts val="0"/>
              </a:spcBef>
              <a:spcAft>
                <a:spcPts val="0"/>
              </a:spcAft>
              <a:buSzPts val="1200"/>
              <a:buChar char="○"/>
            </a:pPr>
            <a:r>
              <a:rPr lang="en" dirty="0"/>
              <a:t>For a very long time, we could assume 96px to an inch. No more! </a:t>
            </a:r>
            <a:endParaRPr dirty="0"/>
          </a:p>
          <a:p>
            <a:pPr marL="685800" lvl="1" indent="-304800" algn="l" rtl="0">
              <a:spcBef>
                <a:spcPts val="0"/>
              </a:spcBef>
              <a:spcAft>
                <a:spcPts val="0"/>
              </a:spcAft>
              <a:buSzPts val="1200"/>
              <a:buChar char="○"/>
            </a:pPr>
            <a:r>
              <a:rPr lang="en" dirty="0"/>
              <a:t>Retina screens changed all that</a:t>
            </a:r>
            <a:endParaRPr dirty="0"/>
          </a:p>
          <a:p>
            <a:pPr marL="685800" lvl="1" indent="-304800" algn="l" rtl="0">
              <a:spcBef>
                <a:spcPts val="0"/>
              </a:spcBef>
              <a:spcAft>
                <a:spcPts val="0"/>
              </a:spcAft>
              <a:buSzPts val="1200"/>
              <a:buChar char="○"/>
            </a:pPr>
            <a:r>
              <a:rPr lang="en" dirty="0"/>
              <a:t>But not everyone HAS retina!</a:t>
            </a:r>
            <a:endParaRPr dirty="0"/>
          </a:p>
          <a:p>
            <a:pPr marL="685800" lvl="1" indent="-304800" algn="l" rtl="0">
              <a:spcBef>
                <a:spcPts val="0"/>
              </a:spcBef>
              <a:spcAft>
                <a:spcPts val="0"/>
              </a:spcAft>
              <a:buSzPts val="1200"/>
              <a:buChar char="○"/>
            </a:pPr>
            <a:r>
              <a:rPr lang="en" dirty="0"/>
              <a:t>Also: phones and tablet are different distances from our faces than before.</a:t>
            </a:r>
            <a:endParaRPr dirty="0"/>
          </a:p>
          <a:p>
            <a:pPr marL="685800" lvl="1" indent="-304800" algn="l" rtl="0">
              <a:spcBef>
                <a:spcPts val="0"/>
              </a:spcBef>
              <a:spcAft>
                <a:spcPts val="0"/>
              </a:spcAft>
              <a:buSzPts val="1200"/>
              <a:buChar char="○"/>
            </a:pPr>
            <a:r>
              <a:rPr lang="en" dirty="0"/>
              <a:t>So… you </a:t>
            </a:r>
            <a:r>
              <a:rPr lang="en" i="1" dirty="0"/>
              <a:t>usually</a:t>
            </a:r>
            <a:r>
              <a:rPr lang="en" dirty="0"/>
              <a:t> won’t use px as a unit</a:t>
            </a:r>
            <a:endParaRPr dirty="0"/>
          </a:p>
          <a:p>
            <a:pPr marL="685800" lvl="1" indent="-304800" algn="l" rtl="0">
              <a:spcBef>
                <a:spcPts val="0"/>
              </a:spcBef>
              <a:spcAft>
                <a:spcPts val="0"/>
              </a:spcAft>
              <a:buSzPts val="1200"/>
              <a:buChar char="○"/>
            </a:pPr>
            <a:r>
              <a:rPr lang="en" dirty="0"/>
              <a:t>There are exceptions, of course… </a:t>
            </a:r>
            <a:br>
              <a:rPr lang="en" dirty="0"/>
            </a:br>
            <a:r>
              <a:rPr lang="en" dirty="0"/>
              <a:t>e.g. nudge by 1px</a:t>
            </a:r>
            <a:endParaRPr dirty="0"/>
          </a:p>
          <a:p>
            <a:pPr marL="0" lvl="0" indent="0" algn="l" rtl="0">
              <a:spcBef>
                <a:spcPts val="1600"/>
              </a:spcBef>
              <a:spcAft>
                <a:spcPts val="160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example thus far</a:t>
            </a:r>
            <a:endParaRPr/>
          </a:p>
        </p:txBody>
      </p:sp>
      <p:sp>
        <p:nvSpPr>
          <p:cNvPr id="125" name="Google Shape;125;p24"/>
          <p:cNvSpPr txBox="1">
            <a:spLocks noGrp="1"/>
          </p:cNvSpPr>
          <p:nvPr>
            <p:ph type="body" idx="1"/>
          </p:nvPr>
        </p:nvSpPr>
        <p:spPr>
          <a:xfrm>
            <a:off x="311700" y="1404729"/>
            <a:ext cx="8520600" cy="3164145"/>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350" dirty="0">
                <a:solidFill>
                  <a:srgbClr val="37474F"/>
                </a:solidFill>
                <a:latin typeface="Roboto Mono"/>
                <a:ea typeface="Roboto Mono"/>
                <a:cs typeface="Roboto Mono"/>
                <a:sym typeface="Roboto Mono"/>
              </a:rPr>
              <a:t>a       { </a:t>
            </a:r>
            <a:r>
              <a:rPr lang="en" sz="1350" dirty="0">
                <a:solidFill>
                  <a:srgbClr val="3F51B5"/>
                </a:solidFill>
                <a:latin typeface="Roboto Mono"/>
                <a:ea typeface="Roboto Mono"/>
                <a:cs typeface="Roboto Mono"/>
                <a:sym typeface="Roboto Mono"/>
              </a:rPr>
              <a:t>color</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#0000FF</a:t>
            </a: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text-decoration</a:t>
            </a:r>
            <a:r>
              <a:rPr lang="en" sz="1350" dirty="0">
                <a:solidFill>
                  <a:srgbClr val="37474F"/>
                </a:solidFill>
                <a:latin typeface="Roboto Mono"/>
                <a:ea typeface="Roboto Mono"/>
                <a:cs typeface="Roboto Mono"/>
                <a:sym typeface="Roboto Mono"/>
              </a:rPr>
              <a:t>: underline; }</a:t>
            </a:r>
            <a:br>
              <a:rPr lang="en" sz="1350" dirty="0">
                <a:solidFill>
                  <a:srgbClr val="37474F"/>
                </a:solidFill>
                <a:latin typeface="Roboto Mono"/>
                <a:ea typeface="Roboto Mono"/>
                <a:cs typeface="Roboto Mono"/>
                <a:sym typeface="Roboto Mono"/>
              </a:rPr>
            </a:br>
            <a:r>
              <a:rPr lang="en" sz="1350" dirty="0">
                <a:solidFill>
                  <a:srgbClr val="3F51B5"/>
                </a:solidFill>
                <a:latin typeface="Roboto Mono"/>
                <a:ea typeface="Roboto Mono"/>
                <a:cs typeface="Roboto Mono"/>
                <a:sym typeface="Roboto Mono"/>
              </a:rPr>
              <a:t>a</a:t>
            </a:r>
            <a:r>
              <a:rPr lang="en" sz="1350" dirty="0">
                <a:solidFill>
                  <a:srgbClr val="37474F"/>
                </a:solidFill>
                <a:latin typeface="Roboto Mono"/>
                <a:ea typeface="Roboto Mono"/>
                <a:cs typeface="Roboto Mono"/>
                <a:sym typeface="Roboto Mono"/>
              </a:rPr>
              <a:t>:hover { </a:t>
            </a:r>
            <a:r>
              <a:rPr lang="en" sz="1350" dirty="0">
                <a:solidFill>
                  <a:srgbClr val="3F51B5"/>
                </a:solidFill>
                <a:latin typeface="Roboto Mono"/>
                <a:ea typeface="Roboto Mono"/>
                <a:cs typeface="Roboto Mono"/>
                <a:sym typeface="Roboto Mono"/>
              </a:rPr>
              <a:t>color</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#00FF00</a:t>
            </a: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font-weight</a:t>
            </a:r>
            <a:r>
              <a:rPr lang="en" sz="1350" dirty="0">
                <a:solidFill>
                  <a:srgbClr val="37474F"/>
                </a:solidFill>
                <a:latin typeface="Roboto Mono"/>
                <a:ea typeface="Roboto Mono"/>
                <a:cs typeface="Roboto Mono"/>
                <a:sym typeface="Roboto Mono"/>
              </a:rPr>
              <a:t>: bold; }</a:t>
            </a:r>
            <a:endParaRPr sz="1350" dirty="0">
              <a:solidFill>
                <a:srgbClr val="37474F"/>
              </a:solidFill>
              <a:latin typeface="Roboto Mono"/>
              <a:ea typeface="Roboto Mono"/>
              <a:cs typeface="Roboto Mono"/>
              <a:sym typeface="Roboto Mono"/>
            </a:endParaRPr>
          </a:p>
          <a:p>
            <a:pPr marL="0" lvl="0" indent="0" algn="l" rtl="0">
              <a:lnSpc>
                <a:spcPct val="100000"/>
              </a:lnSpc>
              <a:spcBef>
                <a:spcPts val="1600"/>
              </a:spcBef>
              <a:spcAft>
                <a:spcPts val="0"/>
              </a:spcAft>
              <a:buNone/>
            </a:pPr>
            <a:r>
              <a:rPr lang="en" sz="1350" dirty="0">
                <a:solidFill>
                  <a:srgbClr val="37474F"/>
                </a:solidFill>
                <a:latin typeface="Roboto Mono"/>
                <a:ea typeface="Roboto Mono"/>
                <a:cs typeface="Roboto Mono"/>
                <a:sym typeface="Roboto Mono"/>
              </a:rPr>
              <a:t>h1, h2 { </a:t>
            </a:r>
            <a:r>
              <a:rPr lang="en" sz="1350" dirty="0">
                <a:solidFill>
                  <a:srgbClr val="3F51B5"/>
                </a:solidFill>
                <a:latin typeface="Roboto Mono"/>
                <a:ea typeface="Roboto Mono"/>
                <a:cs typeface="Roboto Mono"/>
                <a:sym typeface="Roboto Mono"/>
              </a:rPr>
              <a:t>font-weight</a:t>
            </a:r>
            <a:r>
              <a:rPr lang="en" sz="1350" dirty="0">
                <a:solidFill>
                  <a:srgbClr val="37474F"/>
                </a:solidFill>
                <a:latin typeface="Roboto Mono"/>
                <a:ea typeface="Roboto Mono"/>
                <a:cs typeface="Roboto Mono"/>
                <a:sym typeface="Roboto Mono"/>
              </a:rPr>
              <a:t>: bold;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h1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1.5em</a:t>
            </a:r>
            <a:r>
              <a:rPr lang="en" sz="1350" dirty="0">
                <a:solidFill>
                  <a:srgbClr val="37474F"/>
                </a:solidFill>
                <a:latin typeface="Roboto Mono"/>
                <a:ea typeface="Roboto Mono"/>
                <a:cs typeface="Roboto Mono"/>
                <a:sym typeface="Roboto Mono"/>
              </a:rPr>
              <a:t>; text-align: center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h2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1.25em</a:t>
            </a:r>
            <a:r>
              <a:rPr lang="en" sz="1350" dirty="0">
                <a:solidFill>
                  <a:srgbClr val="37474F"/>
                </a:solidFill>
                <a:latin typeface="Roboto Mono"/>
                <a:ea typeface="Roboto Mono"/>
                <a:cs typeface="Roboto Mono"/>
                <a:sym typeface="Roboto Mono"/>
              </a:rPr>
              <a:t>; }</a:t>
            </a:r>
            <a:br>
              <a:rPr lang="en" sz="1350" dirty="0">
                <a:solidFill>
                  <a:srgbClr val="37474F"/>
                </a:solidFill>
                <a:latin typeface="Roboto Mono"/>
                <a:ea typeface="Roboto Mono"/>
                <a:cs typeface="Roboto Mono"/>
                <a:sym typeface="Roboto Mono"/>
              </a:rPr>
            </a:b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.subtitle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2vh</a:t>
            </a: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text-align</a:t>
            </a:r>
            <a:r>
              <a:rPr lang="en" sz="1350" dirty="0">
                <a:solidFill>
                  <a:srgbClr val="37474F"/>
                </a:solidFill>
                <a:latin typeface="Roboto Mono"/>
                <a:ea typeface="Roboto Mono"/>
                <a:cs typeface="Roboto Mono"/>
                <a:sym typeface="Roboto Mono"/>
              </a:rPr>
              <a:t>: left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h1 + .subtitle { </a:t>
            </a:r>
            <a:r>
              <a:rPr lang="en" sz="1350" dirty="0">
                <a:solidFill>
                  <a:srgbClr val="3F51B5"/>
                </a:solidFill>
                <a:latin typeface="Roboto Mono"/>
                <a:ea typeface="Roboto Mono"/>
                <a:cs typeface="Roboto Mono"/>
                <a:sym typeface="Roboto Mono"/>
              </a:rPr>
              <a:t>text-align</a:t>
            </a:r>
            <a:r>
              <a:rPr lang="en" sz="1350" dirty="0">
                <a:solidFill>
                  <a:srgbClr val="37474F"/>
                </a:solidFill>
                <a:latin typeface="Roboto Mono"/>
                <a:ea typeface="Roboto Mono"/>
                <a:cs typeface="Roboto Mono"/>
                <a:sym typeface="Roboto Mono"/>
              </a:rPr>
              <a:t>: center }</a:t>
            </a:r>
            <a:br>
              <a:rPr lang="en" sz="1350" dirty="0">
                <a:solidFill>
                  <a:srgbClr val="37474F"/>
                </a:solidFill>
                <a:latin typeface="Roboto Mono"/>
                <a:ea typeface="Roboto Mono"/>
                <a:cs typeface="Roboto Mono"/>
                <a:sym typeface="Roboto Mono"/>
              </a:rPr>
            </a:b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p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1rem</a:t>
            </a:r>
            <a:r>
              <a:rPr lang="en" sz="1350" dirty="0">
                <a:solidFill>
                  <a:srgbClr val="37474F"/>
                </a:solidFill>
                <a:latin typeface="Roboto Mono"/>
                <a:ea typeface="Roboto Mono"/>
                <a:cs typeface="Roboto Mono"/>
                <a:sym typeface="Roboto Mono"/>
              </a:rPr>
              <a:t>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.welcome p { </a:t>
            </a:r>
            <a:r>
              <a:rPr lang="en" sz="1350" dirty="0">
                <a:solidFill>
                  <a:srgbClr val="3F51B5"/>
                </a:solidFill>
                <a:latin typeface="Roboto Mono"/>
                <a:ea typeface="Roboto Mono"/>
                <a:cs typeface="Roboto Mono"/>
                <a:sym typeface="Roboto Mono"/>
              </a:rPr>
              <a:t>font-size</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125%</a:t>
            </a:r>
            <a:r>
              <a:rPr lang="en" sz="1350" dirty="0">
                <a:solidFill>
                  <a:srgbClr val="37474F"/>
                </a:solidFill>
                <a:latin typeface="Roboto Mono"/>
                <a:ea typeface="Roboto Mono"/>
                <a:cs typeface="Roboto Mono"/>
                <a:sym typeface="Roboto Mono"/>
              </a:rPr>
              <a:t> }</a:t>
            </a:r>
            <a:endParaRPr sz="1350" dirty="0">
              <a:solidFill>
                <a:srgbClr val="37474F"/>
              </a:solidFill>
              <a:latin typeface="Roboto Mono"/>
              <a:ea typeface="Roboto Mono"/>
              <a:cs typeface="Roboto Mono"/>
              <a:sym typeface="Roboto Mono"/>
            </a:endParaRPr>
          </a:p>
          <a:p>
            <a:pPr marL="0" lvl="0" indent="0" algn="l" rtl="0">
              <a:lnSpc>
                <a:spcPct val="100000"/>
              </a:lnSpc>
              <a:spcBef>
                <a:spcPts val="1600"/>
              </a:spcBef>
              <a:spcAft>
                <a:spcPts val="16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box model</a:t>
            </a:r>
            <a:endParaRPr/>
          </a:p>
        </p:txBody>
      </p:sp>
      <p:sp>
        <p:nvSpPr>
          <p:cNvPr id="131" name="Google Shape;131;p25"/>
          <p:cNvSpPr txBox="1">
            <a:spLocks noGrp="1"/>
          </p:cNvSpPr>
          <p:nvPr>
            <p:ph type="body" idx="1"/>
          </p:nvPr>
        </p:nvSpPr>
        <p:spPr>
          <a:xfrm>
            <a:off x="269200" y="1453322"/>
            <a:ext cx="8520600" cy="304267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Great article: </a:t>
            </a:r>
            <a:r>
              <a:rPr lang="en" sz="1100" u="sng" dirty="0">
                <a:solidFill>
                  <a:schemeClr val="hlink"/>
                </a:solidFill>
                <a:hlinkClick r:id="rId3"/>
              </a:rPr>
              <a:t>https://developer.mozilla.org/en-US/docs/Learn/CSS/Building_blocks/The_box_model</a:t>
            </a:r>
            <a:endParaRPr dirty="0"/>
          </a:p>
          <a:p>
            <a:pPr marL="457200" lvl="0" indent="-342900" algn="l" rtl="0">
              <a:spcBef>
                <a:spcPts val="0"/>
              </a:spcBef>
              <a:spcAft>
                <a:spcPts val="0"/>
              </a:spcAft>
              <a:buSzPts val="1800"/>
              <a:buChar char="●"/>
            </a:pPr>
            <a:r>
              <a:rPr lang="en" dirty="0"/>
              <a:t>Everything has a bounding box around it</a:t>
            </a:r>
            <a:br>
              <a:rPr lang="en" dirty="0"/>
            </a:br>
            <a:r>
              <a:rPr lang="en" sz="1300" dirty="0"/>
              <a:t>e.g. text, images, divs</a:t>
            </a:r>
            <a:endParaRPr sz="1300" dirty="0"/>
          </a:p>
          <a:p>
            <a:pPr marL="457200" lvl="0" indent="-342900" algn="l" rtl="0">
              <a:spcBef>
                <a:spcPts val="0"/>
              </a:spcBef>
              <a:spcAft>
                <a:spcPts val="0"/>
              </a:spcAft>
              <a:buSzPts val="1800"/>
              <a:buChar char="●"/>
            </a:pPr>
            <a:r>
              <a:rPr lang="en" dirty="0"/>
              <a:t>Block boxes</a:t>
            </a:r>
            <a:endParaRPr dirty="0"/>
          </a:p>
          <a:p>
            <a:pPr marL="914400" lvl="1" indent="-317500" algn="l" rtl="0">
              <a:spcBef>
                <a:spcPts val="0"/>
              </a:spcBef>
              <a:spcAft>
                <a:spcPts val="0"/>
              </a:spcAft>
              <a:buSzPts val="1400"/>
              <a:buChar char="○"/>
            </a:pPr>
            <a:r>
              <a:rPr lang="en" dirty="0"/>
              <a:t>“Extend in the inline direction to fill the space available in its container”, e.g. width</a:t>
            </a:r>
            <a:endParaRPr dirty="0"/>
          </a:p>
          <a:p>
            <a:pPr marL="914400" lvl="1" indent="-317500" algn="l" rtl="0">
              <a:spcBef>
                <a:spcPts val="0"/>
              </a:spcBef>
              <a:spcAft>
                <a:spcPts val="0"/>
              </a:spcAft>
              <a:buSzPts val="1400"/>
              <a:buChar char="○"/>
            </a:pPr>
            <a:r>
              <a:rPr lang="en" b="1" dirty="0">
                <a:latin typeface="Roboto Mono"/>
                <a:ea typeface="Roboto Mono"/>
                <a:cs typeface="Roboto Mono"/>
                <a:sym typeface="Roboto Mono"/>
              </a:rPr>
              <a:t>width </a:t>
            </a:r>
            <a:r>
              <a:rPr lang="en" dirty="0"/>
              <a:t>and </a:t>
            </a:r>
            <a:r>
              <a:rPr lang="en" b="1" dirty="0">
                <a:latin typeface="Roboto Mono"/>
                <a:ea typeface="Roboto Mono"/>
                <a:cs typeface="Roboto Mono"/>
                <a:sym typeface="Roboto Mono"/>
              </a:rPr>
              <a:t>height </a:t>
            </a:r>
            <a:r>
              <a:rPr lang="en" dirty="0"/>
              <a:t>properties are respected</a:t>
            </a:r>
            <a:endParaRPr dirty="0"/>
          </a:p>
          <a:p>
            <a:pPr marL="914400" lvl="1" indent="-317500" algn="l" rtl="0">
              <a:spcBef>
                <a:spcPts val="0"/>
              </a:spcBef>
              <a:spcAft>
                <a:spcPts val="0"/>
              </a:spcAft>
              <a:buSzPts val="1400"/>
              <a:buChar char="○"/>
            </a:pPr>
            <a:r>
              <a:rPr lang="en" dirty="0"/>
              <a:t>e.g. </a:t>
            </a:r>
            <a:r>
              <a:rPr lang="en" b="1" dirty="0">
                <a:latin typeface="Roboto Mono"/>
                <a:ea typeface="Roboto Mono"/>
                <a:cs typeface="Roboto Mono"/>
                <a:sym typeface="Roboto Mono"/>
              </a:rPr>
              <a:t>&lt;h1&gt;</a:t>
            </a:r>
            <a:r>
              <a:rPr lang="en" dirty="0"/>
              <a:t> and </a:t>
            </a:r>
            <a:r>
              <a:rPr lang="en" b="1" dirty="0">
                <a:latin typeface="Roboto Mono"/>
                <a:ea typeface="Roboto Mono"/>
                <a:cs typeface="Roboto Mono"/>
                <a:sym typeface="Roboto Mono"/>
              </a:rPr>
              <a:t>&lt;p&gt;</a:t>
            </a:r>
            <a:r>
              <a:rPr lang="en" dirty="0"/>
              <a:t> are block by default</a:t>
            </a:r>
            <a:endParaRPr dirty="0"/>
          </a:p>
          <a:p>
            <a:pPr marL="914400" lvl="1" indent="-317500" algn="l" rtl="0">
              <a:spcBef>
                <a:spcPts val="0"/>
              </a:spcBef>
              <a:spcAft>
                <a:spcPts val="0"/>
              </a:spcAft>
              <a:buSzPts val="1400"/>
              <a:buChar char="○"/>
            </a:pPr>
            <a:r>
              <a:rPr lang="en" b="1" dirty="0">
                <a:latin typeface="Roboto Mono"/>
                <a:ea typeface="Roboto Mono"/>
                <a:cs typeface="Roboto Mono"/>
                <a:sym typeface="Roboto Mono"/>
              </a:rPr>
              <a:t>Padding</a:t>
            </a:r>
            <a:r>
              <a:rPr lang="en" dirty="0"/>
              <a:t>, </a:t>
            </a:r>
            <a:r>
              <a:rPr lang="en" b="1" dirty="0">
                <a:latin typeface="Roboto Mono"/>
                <a:ea typeface="Roboto Mono"/>
                <a:cs typeface="Roboto Mono"/>
                <a:sym typeface="Roboto Mono"/>
              </a:rPr>
              <a:t>margin</a:t>
            </a:r>
            <a:r>
              <a:rPr lang="en" dirty="0"/>
              <a:t>, and </a:t>
            </a:r>
            <a:r>
              <a:rPr lang="en" b="1" dirty="0">
                <a:latin typeface="Roboto Mono"/>
                <a:ea typeface="Roboto Mono"/>
                <a:cs typeface="Roboto Mono"/>
                <a:sym typeface="Roboto Mono"/>
              </a:rPr>
              <a:t>border </a:t>
            </a:r>
            <a:r>
              <a:rPr lang="en" dirty="0"/>
              <a:t>properties will cause the content to be pushed away from the box</a:t>
            </a:r>
            <a:endParaRPr dirty="0"/>
          </a:p>
          <a:p>
            <a:pPr marL="457200" lvl="0" indent="-342900" algn="l" rtl="0">
              <a:spcBef>
                <a:spcPts val="0"/>
              </a:spcBef>
              <a:spcAft>
                <a:spcPts val="0"/>
              </a:spcAft>
              <a:buSzPts val="1800"/>
              <a:buChar char="●"/>
            </a:pPr>
            <a:r>
              <a:rPr lang="en" dirty="0"/>
              <a:t>Inline boxes</a:t>
            </a:r>
            <a:endParaRPr dirty="0"/>
          </a:p>
          <a:p>
            <a:pPr marL="914400" lvl="1" indent="-317500" algn="l" rtl="0">
              <a:spcBef>
                <a:spcPts val="0"/>
              </a:spcBef>
              <a:spcAft>
                <a:spcPts val="0"/>
              </a:spcAft>
              <a:buSzPts val="1400"/>
              <a:buChar char="○"/>
            </a:pPr>
            <a:r>
              <a:rPr lang="en" dirty="0"/>
              <a:t>Won’t break on a new line</a:t>
            </a:r>
            <a:endParaRPr dirty="0"/>
          </a:p>
          <a:p>
            <a:pPr marL="914400" lvl="1" indent="-317500" algn="l" rtl="0">
              <a:spcBef>
                <a:spcPts val="0"/>
              </a:spcBef>
              <a:spcAft>
                <a:spcPts val="0"/>
              </a:spcAft>
              <a:buSzPts val="1400"/>
              <a:buChar char="○"/>
            </a:pPr>
            <a:r>
              <a:rPr lang="en" b="1" dirty="0">
                <a:latin typeface="Roboto Mono"/>
                <a:ea typeface="Roboto Mono"/>
                <a:cs typeface="Roboto Mono"/>
                <a:sym typeface="Roboto Mono"/>
              </a:rPr>
              <a:t>width </a:t>
            </a:r>
            <a:r>
              <a:rPr lang="en" dirty="0"/>
              <a:t>and </a:t>
            </a:r>
            <a:r>
              <a:rPr lang="en" b="1" dirty="0">
                <a:latin typeface="Roboto Mono"/>
                <a:ea typeface="Roboto Mono"/>
                <a:cs typeface="Roboto Mono"/>
                <a:sym typeface="Roboto Mono"/>
              </a:rPr>
              <a:t>height </a:t>
            </a:r>
            <a:r>
              <a:rPr lang="en" dirty="0"/>
              <a:t>are not respected</a:t>
            </a:r>
            <a:endParaRPr dirty="0"/>
          </a:p>
          <a:p>
            <a:pPr marL="457200" lvl="0" indent="-342900" algn="l" rtl="0">
              <a:spcBef>
                <a:spcPts val="0"/>
              </a:spcBef>
              <a:spcAft>
                <a:spcPts val="0"/>
              </a:spcAft>
              <a:buSzPts val="1800"/>
              <a:buChar char="●"/>
            </a:pPr>
            <a:r>
              <a:rPr lang="en" dirty="0"/>
              <a:t>Dev tools can show you how the box is laid out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Layout: Margin, Padding, Border</a:t>
            </a:r>
            <a:endParaRPr/>
          </a:p>
        </p:txBody>
      </p:sp>
      <p:sp>
        <p:nvSpPr>
          <p:cNvPr id="137" name="Google Shape;137;p26"/>
          <p:cNvSpPr txBox="1">
            <a:spLocks noGrp="1"/>
          </p:cNvSpPr>
          <p:nvPr>
            <p:ph type="body" idx="1"/>
          </p:nvPr>
        </p:nvSpPr>
        <p:spPr>
          <a:xfrm>
            <a:off x="311700" y="1404729"/>
            <a:ext cx="8520600" cy="316414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b="1" dirty="0">
                <a:latin typeface="Roboto Mono"/>
                <a:ea typeface="Roboto Mono"/>
                <a:cs typeface="Roboto Mono"/>
                <a:sym typeface="Roboto Mono"/>
              </a:rPr>
              <a:t>margin</a:t>
            </a:r>
            <a:r>
              <a:rPr lang="en" dirty="0"/>
              <a:t>: the space around your box, i.e. </a:t>
            </a:r>
            <a:r>
              <a:rPr lang="en" i="1" dirty="0"/>
              <a:t>outside</a:t>
            </a:r>
            <a:endParaRPr dirty="0"/>
          </a:p>
          <a:p>
            <a:pPr marL="457200" lvl="0" indent="-342900" algn="l" rtl="0">
              <a:spcBef>
                <a:spcPts val="0"/>
              </a:spcBef>
              <a:spcAft>
                <a:spcPts val="0"/>
              </a:spcAft>
              <a:buSzPts val="1800"/>
              <a:buChar char="●"/>
            </a:pPr>
            <a:r>
              <a:rPr lang="en" b="1" dirty="0">
                <a:latin typeface="Roboto Mono"/>
                <a:ea typeface="Roboto Mono"/>
                <a:cs typeface="Roboto Mono"/>
                <a:sym typeface="Roboto Mono"/>
              </a:rPr>
              <a:t>padding</a:t>
            </a:r>
            <a:r>
              <a:rPr lang="en" dirty="0"/>
              <a:t>: the space inside your box</a:t>
            </a:r>
            <a:endParaRPr dirty="0"/>
          </a:p>
          <a:p>
            <a:pPr marL="457200" lvl="0" indent="-342900" algn="l" rtl="0">
              <a:spcBef>
                <a:spcPts val="0"/>
              </a:spcBef>
              <a:spcAft>
                <a:spcPts val="0"/>
              </a:spcAft>
              <a:buSzPts val="1800"/>
              <a:buChar char="●"/>
            </a:pPr>
            <a:r>
              <a:rPr lang="en" b="1" dirty="0">
                <a:latin typeface="Roboto Mono"/>
                <a:ea typeface="Roboto Mono"/>
                <a:cs typeface="Roboto Mono"/>
                <a:sym typeface="Roboto Mono"/>
              </a:rPr>
              <a:t>border</a:t>
            </a:r>
            <a:r>
              <a:rPr lang="en" dirty="0"/>
              <a:t>: the way the border is treated</a:t>
            </a:r>
            <a:endParaRPr dirty="0"/>
          </a:p>
          <a:p>
            <a:pPr marL="457200" lvl="0" indent="-342900" algn="l" rtl="0">
              <a:spcBef>
                <a:spcPts val="0"/>
              </a:spcBef>
              <a:spcAft>
                <a:spcPts val="0"/>
              </a:spcAft>
              <a:buSzPts val="1800"/>
              <a:buChar char="●"/>
            </a:pPr>
            <a:r>
              <a:rPr lang="en" b="1" dirty="0">
                <a:latin typeface="Roboto Mono"/>
                <a:ea typeface="Roboto Mono"/>
                <a:cs typeface="Roboto Mono"/>
                <a:sym typeface="Roboto Mono"/>
              </a:rPr>
              <a:t>width</a:t>
            </a:r>
            <a:r>
              <a:rPr lang="en" dirty="0"/>
              <a:t> is the </a:t>
            </a:r>
            <a:r>
              <a:rPr lang="en" b="1" dirty="0">
                <a:latin typeface="Roboto Mono"/>
                <a:ea typeface="Roboto Mono"/>
                <a:cs typeface="Roboto Mono"/>
                <a:sym typeface="Roboto Mono"/>
              </a:rPr>
              <a:t>content</a:t>
            </a:r>
            <a:r>
              <a:rPr lang="en" dirty="0"/>
              <a:t> + </a:t>
            </a:r>
            <a:r>
              <a:rPr lang="en" b="1" dirty="0">
                <a:latin typeface="Roboto Mono"/>
                <a:ea typeface="Roboto Mono"/>
                <a:cs typeface="Roboto Mono"/>
                <a:sym typeface="Roboto Mono"/>
              </a:rPr>
              <a:t>padding </a:t>
            </a:r>
            <a:r>
              <a:rPr lang="en" dirty="0"/>
              <a:t>+ </a:t>
            </a:r>
            <a:r>
              <a:rPr lang="en" b="1" dirty="0">
                <a:latin typeface="Roboto Mono"/>
                <a:ea typeface="Roboto Mono"/>
                <a:cs typeface="Roboto Mono"/>
                <a:sym typeface="Roboto Mono"/>
              </a:rPr>
              <a:t>border </a:t>
            </a:r>
            <a:r>
              <a:rPr lang="en" dirty="0"/>
              <a:t>(but NOT including </a:t>
            </a:r>
            <a:r>
              <a:rPr lang="en" b="1" dirty="0">
                <a:latin typeface="Roboto Mono"/>
                <a:ea typeface="Roboto Mono"/>
                <a:cs typeface="Roboto Mono"/>
                <a:sym typeface="Roboto Mono"/>
              </a:rPr>
              <a:t>margin</a:t>
            </a:r>
            <a:r>
              <a:rPr lang="en" dirty="0"/>
              <a: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AE2C40-FCD8-4154-8089-44133D10C494}"/>
              </a:ext>
            </a:extLst>
          </p:cNvPr>
          <p:cNvSpPr>
            <a:spLocks noGrp="1"/>
          </p:cNvSpPr>
          <p:nvPr>
            <p:ph type="ctrTitle"/>
          </p:nvPr>
        </p:nvSpPr>
        <p:spPr/>
        <p:txBody>
          <a:bodyPr/>
          <a:lstStyle/>
          <a:p>
            <a:r>
              <a:rPr lang="en-US" dirty="0"/>
              <a:t>CSS</a:t>
            </a:r>
          </a:p>
        </p:txBody>
      </p:sp>
      <p:sp>
        <p:nvSpPr>
          <p:cNvPr id="5" name="Subtitle 4">
            <a:extLst>
              <a:ext uri="{FF2B5EF4-FFF2-40B4-BE49-F238E27FC236}">
                <a16:creationId xmlns:a16="http://schemas.microsoft.com/office/drawing/2014/main" id="{0820892D-767F-4853-AECC-C95A481EE1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2689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Many types of display</a:t>
            </a:r>
            <a:endParaRPr/>
          </a:p>
        </p:txBody>
      </p:sp>
      <p:sp>
        <p:nvSpPr>
          <p:cNvPr id="143" name="Google Shape;143;p27"/>
          <p:cNvSpPr txBox="1">
            <a:spLocks noGrp="1"/>
          </p:cNvSpPr>
          <p:nvPr>
            <p:ph type="body" idx="1"/>
          </p:nvPr>
        </p:nvSpPr>
        <p:spPr>
          <a:xfrm>
            <a:off x="311700" y="1400313"/>
            <a:ext cx="8520600" cy="316856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Mono"/>
              <a:buChar char="●"/>
            </a:pPr>
            <a:r>
              <a:rPr lang="en" b="1" dirty="0">
                <a:latin typeface="Roboto Mono"/>
                <a:ea typeface="Roboto Mono"/>
                <a:cs typeface="Roboto Mono"/>
                <a:sym typeface="Roboto Mono"/>
              </a:rPr>
              <a:t>display: block</a:t>
            </a:r>
            <a:endParaRPr b="1" dirty="0">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b="1" dirty="0">
                <a:latin typeface="Roboto Mono"/>
                <a:ea typeface="Roboto Mono"/>
                <a:cs typeface="Roboto Mono"/>
                <a:sym typeface="Roboto Mono"/>
              </a:rPr>
              <a:t>display: inline</a:t>
            </a:r>
            <a:endParaRPr b="1" dirty="0">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b="1" dirty="0">
                <a:latin typeface="Roboto Mono"/>
                <a:ea typeface="Roboto Mono"/>
                <a:cs typeface="Roboto Mono"/>
                <a:sym typeface="Roboto Mono"/>
              </a:rPr>
              <a:t>display: inline-block</a:t>
            </a:r>
            <a:endParaRPr b="1"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Width and height are respected</a:t>
            </a:r>
            <a:endParaRPr dirty="0"/>
          </a:p>
          <a:p>
            <a:pPr marL="914400" lvl="1" indent="-317500" algn="l" rtl="0">
              <a:spcBef>
                <a:spcPts val="0"/>
              </a:spcBef>
              <a:spcAft>
                <a:spcPts val="0"/>
              </a:spcAft>
              <a:buSzPts val="1400"/>
              <a:buChar char="○"/>
            </a:pPr>
            <a:r>
              <a:rPr lang="en" dirty="0"/>
              <a:t>Content gets pushed away</a:t>
            </a:r>
            <a:endParaRPr dirty="0"/>
          </a:p>
          <a:p>
            <a:pPr marL="914400" lvl="1" indent="-317500" algn="l" rtl="0">
              <a:spcBef>
                <a:spcPts val="0"/>
              </a:spcBef>
              <a:spcAft>
                <a:spcPts val="0"/>
              </a:spcAft>
              <a:buSzPts val="1400"/>
              <a:buChar char="○"/>
            </a:pPr>
            <a:r>
              <a:rPr lang="en" dirty="0"/>
              <a:t>But still treated in the flow of text</a:t>
            </a:r>
            <a:endParaRPr dirty="0"/>
          </a:p>
          <a:p>
            <a:pPr marL="457200" lvl="0" indent="-342900" algn="l" rtl="0">
              <a:spcBef>
                <a:spcPts val="0"/>
              </a:spcBef>
              <a:spcAft>
                <a:spcPts val="0"/>
              </a:spcAft>
              <a:buSzPts val="1800"/>
              <a:buChar char="●"/>
            </a:pPr>
            <a:r>
              <a:rPr lang="en" b="1" dirty="0">
                <a:latin typeface="Roboto Mono"/>
                <a:ea typeface="Roboto Mono"/>
                <a:cs typeface="Roboto Mono"/>
                <a:sym typeface="Roboto Mono"/>
              </a:rPr>
              <a:t>display: inherit</a:t>
            </a:r>
            <a:endParaRPr dirty="0"/>
          </a:p>
          <a:p>
            <a:pPr marL="914400" lvl="1" indent="-317500" algn="l" rtl="0">
              <a:spcBef>
                <a:spcPts val="0"/>
              </a:spcBef>
              <a:spcAft>
                <a:spcPts val="0"/>
              </a:spcAft>
              <a:buSzPts val="1400"/>
              <a:buChar char="○"/>
            </a:pPr>
            <a:r>
              <a:rPr lang="en" dirty="0"/>
              <a:t>Just use what the parent element is using (good for resetting a theme default)</a:t>
            </a:r>
            <a:endParaRPr dirty="0"/>
          </a:p>
          <a:p>
            <a:pPr marL="457200" lvl="0" indent="-342900" algn="l" rtl="0">
              <a:spcBef>
                <a:spcPts val="0"/>
              </a:spcBef>
              <a:spcAft>
                <a:spcPts val="0"/>
              </a:spcAft>
              <a:buSzPts val="1800"/>
              <a:buChar char="●"/>
            </a:pPr>
            <a:r>
              <a:rPr lang="en" b="1" dirty="0">
                <a:latin typeface="Roboto Mono"/>
                <a:ea typeface="Roboto Mono"/>
                <a:cs typeface="Roboto Mono"/>
                <a:sym typeface="Roboto Mono"/>
              </a:rPr>
              <a:t>display: flex</a:t>
            </a:r>
          </a:p>
          <a:p>
            <a:pPr marL="457200" lvl="0" indent="-342900" algn="l" rtl="0">
              <a:spcBef>
                <a:spcPts val="0"/>
              </a:spcBef>
              <a:spcAft>
                <a:spcPts val="0"/>
              </a:spcAft>
              <a:buSzPts val="1800"/>
              <a:buChar char="●"/>
            </a:pPr>
            <a:r>
              <a:rPr lang="en-US" b="1" dirty="0">
                <a:latin typeface="Roboto Mono"/>
                <a:ea typeface="Roboto Mono"/>
                <a:cs typeface="Roboto Mono"/>
                <a:sym typeface="Roboto Mono"/>
              </a:rPr>
              <a:t>d</a:t>
            </a:r>
            <a:r>
              <a:rPr lang="en" b="1" dirty="0">
                <a:latin typeface="Roboto Mono"/>
                <a:ea typeface="Roboto Mono"/>
                <a:cs typeface="Roboto Mono"/>
                <a:sym typeface="Roboto Mono"/>
              </a:rPr>
              <a:t>isplay: float (left, right …)</a:t>
            </a:r>
            <a:endParaRPr b="1" dirty="0">
              <a:latin typeface="Roboto Mono"/>
              <a:ea typeface="Roboto Mono"/>
              <a:cs typeface="Roboto Mono"/>
              <a:sym typeface="Roboto Mono"/>
            </a:endParaRPr>
          </a:p>
          <a:p>
            <a:pPr marL="457200" lvl="0" indent="-342900" algn="l" rtl="0">
              <a:spcBef>
                <a:spcPts val="0"/>
              </a:spcBef>
              <a:spcAft>
                <a:spcPts val="0"/>
              </a:spcAft>
              <a:buSzPts val="1800"/>
              <a:buFont typeface="Roboto Mono"/>
              <a:buChar char="●"/>
            </a:pPr>
            <a:r>
              <a:rPr lang="en" b="1" dirty="0">
                <a:latin typeface="Roboto Mono"/>
                <a:ea typeface="Roboto Mono"/>
                <a:cs typeface="Roboto Mono"/>
                <a:sym typeface="Roboto Mono"/>
              </a:rPr>
              <a:t>display: grid</a:t>
            </a:r>
            <a:endParaRPr b="1" dirty="0">
              <a:latin typeface="Roboto Mono"/>
              <a:ea typeface="Roboto Mono"/>
              <a:cs typeface="Roboto Mono"/>
              <a:sym typeface="Roboto Mono"/>
            </a:endParaRPr>
          </a:p>
          <a:p>
            <a:pPr marL="457200" lvl="0" indent="-342900" algn="l" rtl="0">
              <a:spcBef>
                <a:spcPts val="0"/>
              </a:spcBef>
              <a:spcAft>
                <a:spcPts val="0"/>
              </a:spcAft>
              <a:buSzPts val="1800"/>
              <a:buChar char="●"/>
            </a:pPr>
            <a:r>
              <a:rPr lang="en" b="1" dirty="0">
                <a:latin typeface="Roboto Mono"/>
                <a:ea typeface="Roboto Mono"/>
                <a:cs typeface="Roboto Mono"/>
                <a:sym typeface="Roboto Mono"/>
              </a:rPr>
              <a:t>display: table </a:t>
            </a:r>
            <a:endParaRPr b="1"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i.e.</a:t>
            </a:r>
            <a:r>
              <a:rPr lang="en" dirty="0">
                <a:latin typeface="Roboto Mono"/>
                <a:ea typeface="Roboto Mono"/>
                <a:cs typeface="Roboto Mono"/>
                <a:sym typeface="Roboto Mono"/>
              </a:rPr>
              <a:t> </a:t>
            </a:r>
            <a:r>
              <a:rPr lang="en" b="1" dirty="0">
                <a:latin typeface="Roboto Mono"/>
                <a:ea typeface="Roboto Mono"/>
                <a:cs typeface="Roboto Mono"/>
                <a:sym typeface="Roboto Mono"/>
              </a:rPr>
              <a:t>&lt;table&gt;</a:t>
            </a:r>
            <a:endParaRPr b="1" dirty="0">
              <a:latin typeface="Roboto Mono"/>
              <a:ea typeface="Roboto Mono"/>
              <a:cs typeface="Roboto Mono"/>
              <a:sym typeface="Roboto Mono"/>
            </a:endParaRPr>
          </a:p>
          <a:p>
            <a:pPr marL="0" lvl="0" indent="0" algn="l" rtl="0">
              <a:spcBef>
                <a:spcPts val="1600"/>
              </a:spcBef>
              <a:spcAft>
                <a:spcPts val="1600"/>
              </a:spcAft>
              <a:buNone/>
            </a:pPr>
            <a:endParaRPr b="1" dirty="0">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Flexible</a:t>
            </a:r>
            <a:r>
              <a:rPr lang="en" dirty="0"/>
              <a:t> </a:t>
            </a:r>
            <a:r>
              <a:rPr lang="en" b="1" dirty="0">
                <a:latin typeface="Roboto Mono"/>
                <a:ea typeface="Roboto Mono"/>
                <a:cs typeface="Roboto Mono"/>
                <a:sym typeface="Roboto Mono"/>
              </a:rPr>
              <a:t>display:</a:t>
            </a:r>
            <a:endParaRPr dirty="0"/>
          </a:p>
        </p:txBody>
      </p:sp>
      <p:sp>
        <p:nvSpPr>
          <p:cNvPr id="149" name="Google Shape;149;p28"/>
          <p:cNvSpPr txBox="1">
            <a:spLocks noGrp="1"/>
          </p:cNvSpPr>
          <p:nvPr>
            <p:ph type="body" idx="1"/>
          </p:nvPr>
        </p:nvSpPr>
        <p:spPr>
          <a:xfrm>
            <a:off x="311700" y="1462157"/>
            <a:ext cx="8520600" cy="310671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Flexboxes are best for </a:t>
            </a:r>
            <a:r>
              <a:rPr lang="en" i="1" dirty="0"/>
              <a:t>linear</a:t>
            </a:r>
            <a:r>
              <a:rPr lang="en" dirty="0"/>
              <a:t> layouts</a:t>
            </a:r>
            <a:endParaRPr dirty="0"/>
          </a:p>
          <a:p>
            <a:pPr marL="914400" lvl="1" indent="-317500" algn="l" rtl="0">
              <a:spcBef>
                <a:spcPts val="0"/>
              </a:spcBef>
              <a:spcAft>
                <a:spcPts val="0"/>
              </a:spcAft>
              <a:buSzPts val="1400"/>
              <a:buChar char="○"/>
            </a:pPr>
            <a:r>
              <a:rPr lang="en" dirty="0"/>
              <a:t>All about just “goes with the flow”</a:t>
            </a:r>
            <a:endParaRPr dirty="0"/>
          </a:p>
          <a:p>
            <a:pPr marL="914400" lvl="1" indent="-317500" algn="l" rtl="0">
              <a:spcBef>
                <a:spcPts val="0"/>
              </a:spcBef>
              <a:spcAft>
                <a:spcPts val="0"/>
              </a:spcAft>
              <a:buSzPts val="1400"/>
              <a:buChar char="○"/>
            </a:pPr>
            <a:r>
              <a:rPr lang="en" dirty="0"/>
              <a:t>Scales nicely with varying screen sizes or resizing within the UI</a:t>
            </a:r>
            <a:endParaRPr dirty="0"/>
          </a:p>
          <a:p>
            <a:pPr marL="457200" lvl="0" indent="-342900" algn="l" rtl="0">
              <a:spcBef>
                <a:spcPts val="0"/>
              </a:spcBef>
              <a:spcAft>
                <a:spcPts val="0"/>
              </a:spcAft>
              <a:buSzPts val="1800"/>
              <a:buChar char="●"/>
            </a:pPr>
            <a:r>
              <a:rPr lang="en" dirty="0"/>
              <a:t>If you have:</a:t>
            </a:r>
            <a:endParaRPr dirty="0"/>
          </a:p>
          <a:p>
            <a:pPr marL="914400" lvl="1" indent="-317500" algn="l" rtl="0">
              <a:spcBef>
                <a:spcPts val="0"/>
              </a:spcBef>
              <a:spcAft>
                <a:spcPts val="0"/>
              </a:spcAft>
              <a:buSzPts val="1400"/>
              <a:buChar char="○"/>
            </a:pPr>
            <a:r>
              <a:rPr lang="en" dirty="0"/>
              <a:t>a bunch of peers </a:t>
            </a:r>
            <a:endParaRPr dirty="0"/>
          </a:p>
          <a:p>
            <a:pPr marL="914400" lvl="1" indent="-317500" algn="l" rtl="0">
              <a:spcBef>
                <a:spcPts val="0"/>
              </a:spcBef>
              <a:spcAft>
                <a:spcPts val="0"/>
              </a:spcAft>
              <a:buSzPts val="1400"/>
              <a:buChar char="○"/>
            </a:pPr>
            <a:r>
              <a:rPr lang="en" dirty="0"/>
              <a:t>that all need to be treated the same </a:t>
            </a:r>
            <a:endParaRPr dirty="0"/>
          </a:p>
          <a:p>
            <a:pPr marL="914400" lvl="1" indent="-317500" algn="l" rtl="0">
              <a:spcBef>
                <a:spcPts val="0"/>
              </a:spcBef>
              <a:spcAft>
                <a:spcPts val="0"/>
              </a:spcAft>
              <a:buSzPts val="1400"/>
              <a:buChar char="○"/>
            </a:pPr>
            <a:r>
              <a:rPr lang="en" dirty="0"/>
              <a:t>with some block-like properties but still treated inline</a:t>
            </a:r>
            <a:endParaRPr dirty="0"/>
          </a:p>
          <a:p>
            <a:pPr marL="914400" lvl="1" indent="-317500" algn="l" rtl="0">
              <a:spcBef>
                <a:spcPts val="0"/>
              </a:spcBef>
              <a:spcAft>
                <a:spcPts val="0"/>
              </a:spcAft>
              <a:buSzPts val="1400"/>
              <a:buChar char="○"/>
            </a:pPr>
            <a:r>
              <a:rPr lang="en" dirty="0"/>
              <a:t>...flexbox is your friend</a:t>
            </a:r>
            <a:endParaRPr dirty="0"/>
          </a:p>
          <a:p>
            <a:pPr marL="457200" lvl="0" indent="-342900" algn="l" rtl="0">
              <a:spcBef>
                <a:spcPts val="0"/>
              </a:spcBef>
              <a:spcAft>
                <a:spcPts val="0"/>
              </a:spcAft>
              <a:buSzPts val="1800"/>
              <a:buChar char="●"/>
            </a:pPr>
            <a:r>
              <a:rPr lang="en" dirty="0"/>
              <a:t>Con: can’t always predict where a box will end up</a:t>
            </a:r>
            <a:endParaRPr dirty="0"/>
          </a:p>
          <a:p>
            <a:pPr marL="457200" lvl="0" indent="-342900" algn="l" rtl="0">
              <a:spcBef>
                <a:spcPts val="0"/>
              </a:spcBef>
              <a:spcAft>
                <a:spcPts val="0"/>
              </a:spcAft>
              <a:buSzPts val="1800"/>
              <a:buChar char="●"/>
            </a:pPr>
            <a:r>
              <a:rPr lang="en" sz="1100" u="sng" dirty="0">
                <a:solidFill>
                  <a:schemeClr val="hlink"/>
                </a:solidFill>
                <a:hlinkClick r:id="rId3"/>
              </a:rPr>
              <a:t>https://css-tricks.com/snippets/css/a-guide-to-flexbox/</a:t>
            </a:r>
            <a:endParaRPr dirty="0"/>
          </a:p>
          <a:p>
            <a:pPr marL="0" lvl="0" indent="0" algn="l" rtl="0">
              <a:spcBef>
                <a:spcPts val="1600"/>
              </a:spcBef>
              <a:spcAft>
                <a:spcPts val="0"/>
              </a:spcAft>
              <a:buNone/>
            </a:pPr>
            <a:endParaRPr dirty="0"/>
          </a:p>
          <a:p>
            <a:pPr marL="457200" lvl="0" indent="0" algn="l" rtl="0">
              <a:spcBef>
                <a:spcPts val="1600"/>
              </a:spcBef>
              <a:spcAft>
                <a:spcPts val="160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90BCD7-466D-4E76-A684-99ACE01B107B}"/>
              </a:ext>
            </a:extLst>
          </p:cNvPr>
          <p:cNvSpPr txBox="1"/>
          <p:nvPr/>
        </p:nvSpPr>
        <p:spPr>
          <a:xfrm>
            <a:off x="4778507" y="500374"/>
            <a:ext cx="3790161" cy="1477328"/>
          </a:xfrm>
          <a:prstGeom prst="rect">
            <a:avLst/>
          </a:prstGeom>
          <a:noFill/>
        </p:spPr>
        <p:txBody>
          <a:bodyPr wrap="square">
            <a:spAutoFit/>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FF0000"/>
                </a:solidFill>
                <a:effectLst/>
                <a:latin typeface="Consolas" panose="020B0609020204030204" pitchFamily="49" charset="0"/>
              </a:rPr>
              <a:t> class</a:t>
            </a:r>
            <a:r>
              <a:rPr lang="en-US" b="0" i="0" dirty="0">
                <a:solidFill>
                  <a:srgbClr val="0000CD"/>
                </a:solidFill>
                <a:effectLst/>
                <a:latin typeface="Consolas" panose="020B0609020204030204" pitchFamily="49" charset="0"/>
              </a:rPr>
              <a:t>="flex-container"&gt;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1</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2</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3</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/div</a:t>
            </a:r>
            <a:r>
              <a:rPr lang="en-US" b="0" i="0" dirty="0">
                <a:solidFill>
                  <a:srgbClr val="0000CD"/>
                </a:solidFill>
                <a:effectLst/>
                <a:latin typeface="Consolas" panose="020B0609020204030204" pitchFamily="49" charset="0"/>
              </a:rPr>
              <a:t>&gt;</a:t>
            </a:r>
            <a:endParaRPr lang="en-US" dirty="0"/>
          </a:p>
        </p:txBody>
      </p:sp>
      <p:sp>
        <p:nvSpPr>
          <p:cNvPr id="6" name="Rectangle 5">
            <a:extLst>
              <a:ext uri="{FF2B5EF4-FFF2-40B4-BE49-F238E27FC236}">
                <a16:creationId xmlns:a16="http://schemas.microsoft.com/office/drawing/2014/main" id="{EC556062-7565-4EA4-B3FD-3FF454EDB60A}"/>
              </a:ext>
            </a:extLst>
          </p:cNvPr>
          <p:cNvSpPr/>
          <p:nvPr/>
        </p:nvSpPr>
        <p:spPr>
          <a:xfrm>
            <a:off x="281354" y="1000970"/>
            <a:ext cx="4290646" cy="10063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94CB1B5-EAAB-488A-AAD7-C57FD6D15676}"/>
              </a:ext>
            </a:extLst>
          </p:cNvPr>
          <p:cNvSpPr txBox="1"/>
          <p:nvPr/>
        </p:nvSpPr>
        <p:spPr>
          <a:xfrm>
            <a:off x="416620" y="1239038"/>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1</a:t>
            </a:r>
          </a:p>
        </p:txBody>
      </p:sp>
      <p:sp>
        <p:nvSpPr>
          <p:cNvPr id="8" name="TextBox 7">
            <a:extLst>
              <a:ext uri="{FF2B5EF4-FFF2-40B4-BE49-F238E27FC236}">
                <a16:creationId xmlns:a16="http://schemas.microsoft.com/office/drawing/2014/main" id="{333E2CE3-F9FA-4038-B33A-844BA61B15A7}"/>
              </a:ext>
            </a:extLst>
          </p:cNvPr>
          <p:cNvSpPr txBox="1"/>
          <p:nvPr/>
        </p:nvSpPr>
        <p:spPr>
          <a:xfrm>
            <a:off x="1310280" y="1239038"/>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2</a:t>
            </a:r>
          </a:p>
        </p:txBody>
      </p:sp>
      <p:sp>
        <p:nvSpPr>
          <p:cNvPr id="9" name="TextBox 8">
            <a:extLst>
              <a:ext uri="{FF2B5EF4-FFF2-40B4-BE49-F238E27FC236}">
                <a16:creationId xmlns:a16="http://schemas.microsoft.com/office/drawing/2014/main" id="{3510BC72-2A66-4F82-A398-6EAB657110DC}"/>
              </a:ext>
            </a:extLst>
          </p:cNvPr>
          <p:cNvSpPr txBox="1"/>
          <p:nvPr/>
        </p:nvSpPr>
        <p:spPr>
          <a:xfrm>
            <a:off x="2253987" y="1239038"/>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3</a:t>
            </a:r>
          </a:p>
        </p:txBody>
      </p:sp>
      <p:sp>
        <p:nvSpPr>
          <p:cNvPr id="10" name="Rectangle 9">
            <a:extLst>
              <a:ext uri="{FF2B5EF4-FFF2-40B4-BE49-F238E27FC236}">
                <a16:creationId xmlns:a16="http://schemas.microsoft.com/office/drawing/2014/main" id="{A780CEB7-61D8-47F1-B4AF-CE3DB5443108}"/>
              </a:ext>
            </a:extLst>
          </p:cNvPr>
          <p:cNvSpPr/>
          <p:nvPr/>
        </p:nvSpPr>
        <p:spPr>
          <a:xfrm>
            <a:off x="336362" y="2462747"/>
            <a:ext cx="4235637" cy="2109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932769-6576-451A-A3F4-25AA92A53518}"/>
              </a:ext>
            </a:extLst>
          </p:cNvPr>
          <p:cNvSpPr txBox="1"/>
          <p:nvPr/>
        </p:nvSpPr>
        <p:spPr>
          <a:xfrm>
            <a:off x="471629" y="2679173"/>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1</a:t>
            </a:r>
          </a:p>
        </p:txBody>
      </p:sp>
      <p:sp>
        <p:nvSpPr>
          <p:cNvPr id="12" name="TextBox 11">
            <a:extLst>
              <a:ext uri="{FF2B5EF4-FFF2-40B4-BE49-F238E27FC236}">
                <a16:creationId xmlns:a16="http://schemas.microsoft.com/office/drawing/2014/main" id="{92DAB76E-5111-4E02-8B56-D320EE1A114B}"/>
              </a:ext>
            </a:extLst>
          </p:cNvPr>
          <p:cNvSpPr txBox="1"/>
          <p:nvPr/>
        </p:nvSpPr>
        <p:spPr>
          <a:xfrm>
            <a:off x="471629" y="3214828"/>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2</a:t>
            </a:r>
          </a:p>
        </p:txBody>
      </p:sp>
      <p:sp>
        <p:nvSpPr>
          <p:cNvPr id="13" name="TextBox 12">
            <a:extLst>
              <a:ext uri="{FF2B5EF4-FFF2-40B4-BE49-F238E27FC236}">
                <a16:creationId xmlns:a16="http://schemas.microsoft.com/office/drawing/2014/main" id="{37C83471-4D17-4521-9281-24A9A3F1237F}"/>
              </a:ext>
            </a:extLst>
          </p:cNvPr>
          <p:cNvSpPr txBox="1"/>
          <p:nvPr/>
        </p:nvSpPr>
        <p:spPr>
          <a:xfrm>
            <a:off x="471628" y="3719796"/>
            <a:ext cx="687153"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dirty="0"/>
              <a:t>3</a:t>
            </a:r>
          </a:p>
        </p:txBody>
      </p:sp>
      <p:sp>
        <p:nvSpPr>
          <p:cNvPr id="15" name="TextBox 14">
            <a:extLst>
              <a:ext uri="{FF2B5EF4-FFF2-40B4-BE49-F238E27FC236}">
                <a16:creationId xmlns:a16="http://schemas.microsoft.com/office/drawing/2014/main" id="{30DA726D-779D-4840-A1FA-4FE72730D46A}"/>
              </a:ext>
            </a:extLst>
          </p:cNvPr>
          <p:cNvSpPr txBox="1"/>
          <p:nvPr/>
        </p:nvSpPr>
        <p:spPr>
          <a:xfrm>
            <a:off x="4778507" y="2263674"/>
            <a:ext cx="3458758" cy="1200329"/>
          </a:xfrm>
          <a:prstGeom prst="rect">
            <a:avLst/>
          </a:prstGeom>
          <a:noFill/>
        </p:spPr>
        <p:txBody>
          <a:bodyPr wrap="square">
            <a:spAutoFit/>
          </a:bodyPr>
          <a:lstStyle/>
          <a:p>
            <a:r>
              <a:rPr lang="en-US" b="0" i="0" dirty="0">
                <a:solidFill>
                  <a:srgbClr val="A52A2A"/>
                </a:solidFill>
                <a:effectLst/>
                <a:latin typeface="Consolas" panose="020B0609020204030204" pitchFamily="49" charset="0"/>
              </a:rPr>
              <a:t>.flex-container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flex-direction</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column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US" dirty="0"/>
          </a:p>
        </p:txBody>
      </p:sp>
      <p:sp>
        <p:nvSpPr>
          <p:cNvPr id="16" name="TextBox 15">
            <a:extLst>
              <a:ext uri="{FF2B5EF4-FFF2-40B4-BE49-F238E27FC236}">
                <a16:creationId xmlns:a16="http://schemas.microsoft.com/office/drawing/2014/main" id="{EA1FFFBC-150E-44C7-8D4E-4E7D55463A21}"/>
              </a:ext>
            </a:extLst>
          </p:cNvPr>
          <p:cNvSpPr txBox="1"/>
          <p:nvPr/>
        </p:nvSpPr>
        <p:spPr>
          <a:xfrm>
            <a:off x="4882211" y="3904462"/>
            <a:ext cx="3790161" cy="646331"/>
          </a:xfrm>
          <a:prstGeom prst="rect">
            <a:avLst/>
          </a:prstGeom>
          <a:noFill/>
        </p:spPr>
        <p:txBody>
          <a:bodyPr wrap="square" rtlCol="0">
            <a:spAutoFit/>
          </a:bodyPr>
          <a:lstStyle/>
          <a:p>
            <a:r>
              <a:rPr lang="en-US" dirty="0"/>
              <a:t>Many options: flex-wrap; wrap-reverse; row; row-reverse …</a:t>
            </a:r>
          </a:p>
        </p:txBody>
      </p:sp>
      <p:sp>
        <p:nvSpPr>
          <p:cNvPr id="17" name="TextBox 16">
            <a:extLst>
              <a:ext uri="{FF2B5EF4-FFF2-40B4-BE49-F238E27FC236}">
                <a16:creationId xmlns:a16="http://schemas.microsoft.com/office/drawing/2014/main" id="{A69235FA-9DDD-4A65-BEC3-F16B4611522E}"/>
              </a:ext>
            </a:extLst>
          </p:cNvPr>
          <p:cNvSpPr txBox="1"/>
          <p:nvPr/>
        </p:nvSpPr>
        <p:spPr>
          <a:xfrm>
            <a:off x="232658" y="259711"/>
            <a:ext cx="4231129" cy="523220"/>
          </a:xfrm>
          <a:prstGeom prst="rect">
            <a:avLst/>
          </a:prstGeom>
          <a:noFill/>
        </p:spPr>
        <p:txBody>
          <a:bodyPr wrap="square" rtlCol="0">
            <a:spAutoFit/>
          </a:bodyPr>
          <a:lstStyle/>
          <a:p>
            <a:r>
              <a:rPr lang="en-US" sz="2800" dirty="0"/>
              <a:t>Container plus ‘items’</a:t>
            </a:r>
          </a:p>
        </p:txBody>
      </p:sp>
    </p:spTree>
    <p:extLst>
      <p:ext uri="{BB962C8B-B14F-4D97-AF65-F5344CB8AC3E}">
        <p14:creationId xmlns:p14="http://schemas.microsoft.com/office/powerpoint/2010/main" val="337528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display: grid</a:t>
            </a:r>
            <a:endParaRPr/>
          </a:p>
        </p:txBody>
      </p:sp>
      <p:sp>
        <p:nvSpPr>
          <p:cNvPr id="155" name="Google Shape;155;p29"/>
          <p:cNvSpPr txBox="1">
            <a:spLocks noGrp="1"/>
          </p:cNvSpPr>
          <p:nvPr>
            <p:ph type="body" idx="1"/>
          </p:nvPr>
        </p:nvSpPr>
        <p:spPr>
          <a:xfrm>
            <a:off x="311700" y="1248739"/>
            <a:ext cx="8520600" cy="332013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Enormously expressive syntax around a grid</a:t>
            </a:r>
            <a:endParaRPr dirty="0"/>
          </a:p>
          <a:p>
            <a:pPr marL="914400" lvl="1" indent="-317500" algn="l" rtl="0">
              <a:spcBef>
                <a:spcPts val="0"/>
              </a:spcBef>
              <a:spcAft>
                <a:spcPts val="0"/>
              </a:spcAft>
              <a:buSzPts val="1400"/>
              <a:buChar char="○"/>
            </a:pPr>
            <a:r>
              <a:rPr lang="en" dirty="0"/>
              <a:t>Similar to how cells work in a table or spreadsheet</a:t>
            </a:r>
            <a:endParaRPr dirty="0"/>
          </a:p>
          <a:p>
            <a:pPr marL="914400" lvl="1" indent="-317500" algn="l" rtl="0">
              <a:spcBef>
                <a:spcPts val="0"/>
              </a:spcBef>
              <a:spcAft>
                <a:spcPts val="0"/>
              </a:spcAft>
              <a:buSzPts val="1400"/>
              <a:buChar char="○"/>
            </a:pPr>
            <a:r>
              <a:rPr lang="en" dirty="0"/>
              <a:t>...but designed with future-proofing in mind</a:t>
            </a:r>
            <a:endParaRPr dirty="0"/>
          </a:p>
          <a:p>
            <a:pPr marL="914400" lvl="1" indent="-317500" algn="l" rtl="0">
              <a:spcBef>
                <a:spcPts val="0"/>
              </a:spcBef>
              <a:spcAft>
                <a:spcPts val="0"/>
              </a:spcAft>
              <a:buSzPts val="1400"/>
              <a:buChar char="○"/>
            </a:pPr>
            <a:r>
              <a:rPr lang="en" dirty="0"/>
              <a:t>Spanning grid boxes, start and end</a:t>
            </a:r>
            <a:endParaRPr dirty="0"/>
          </a:p>
          <a:p>
            <a:pPr marL="914400" lvl="1" indent="-317500" algn="l" rtl="0">
              <a:spcBef>
                <a:spcPts val="0"/>
              </a:spcBef>
              <a:spcAft>
                <a:spcPts val="0"/>
              </a:spcAft>
              <a:buSzPts val="1400"/>
              <a:buChar char="○"/>
            </a:pPr>
            <a:r>
              <a:rPr lang="en" dirty="0"/>
              <a:t>Naming grid sections for better readability</a:t>
            </a:r>
            <a:endParaRPr dirty="0"/>
          </a:p>
          <a:p>
            <a:pPr marL="457200" lvl="0" indent="0" algn="l" rtl="0">
              <a:spcBef>
                <a:spcPts val="1600"/>
              </a:spcBef>
              <a:spcAft>
                <a:spcPts val="0"/>
              </a:spcAft>
              <a:buNone/>
            </a:pPr>
            <a:endParaRPr dirty="0"/>
          </a:p>
          <a:p>
            <a:pPr marL="457200" lvl="0" indent="-342900" algn="l" rtl="0">
              <a:spcBef>
                <a:spcPts val="1600"/>
              </a:spcBef>
              <a:spcAft>
                <a:spcPts val="0"/>
              </a:spcAft>
              <a:buSzPts val="1800"/>
              <a:buChar char="●"/>
            </a:pPr>
            <a:r>
              <a:rPr lang="en" dirty="0"/>
              <a:t>Prevents a lot of “reflowing” </a:t>
            </a:r>
            <a:endParaRPr dirty="0"/>
          </a:p>
          <a:p>
            <a:pPr marL="914400" lvl="1" indent="-317500" algn="l" rtl="0">
              <a:spcBef>
                <a:spcPts val="0"/>
              </a:spcBef>
              <a:spcAft>
                <a:spcPts val="0"/>
              </a:spcAft>
              <a:buSzPts val="1400"/>
              <a:buChar char="○"/>
            </a:pPr>
            <a:r>
              <a:rPr lang="en" dirty="0"/>
              <a:t>UI components won’t get shuffled around on screen changes - the grid just shrinks</a:t>
            </a:r>
            <a:endParaRPr dirty="0"/>
          </a:p>
          <a:p>
            <a:pPr marL="914400" lvl="1" indent="-317500" algn="l" rtl="0">
              <a:spcBef>
                <a:spcPts val="0"/>
              </a:spcBef>
              <a:spcAft>
                <a:spcPts val="0"/>
              </a:spcAft>
              <a:buSzPts val="1400"/>
              <a:buChar char="○"/>
            </a:pPr>
            <a:r>
              <a:rPr lang="en" dirty="0"/>
              <a:t>More predictable than flexbox</a:t>
            </a:r>
            <a:endParaRPr dirty="0"/>
          </a:p>
          <a:p>
            <a:pPr marL="0" lvl="0" indent="0" algn="l" rtl="0">
              <a:spcBef>
                <a:spcPts val="1600"/>
              </a:spcBef>
              <a:spcAft>
                <a:spcPts val="16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More Layouts</a:t>
            </a:r>
            <a:endParaRPr/>
          </a:p>
        </p:txBody>
      </p:sp>
      <p:sp>
        <p:nvSpPr>
          <p:cNvPr id="161" name="Google Shape;161;p30"/>
          <p:cNvSpPr txBox="1">
            <a:spLocks noGrp="1"/>
          </p:cNvSpPr>
          <p:nvPr>
            <p:ph type="body" idx="1"/>
          </p:nvPr>
        </p:nvSpPr>
        <p:spPr>
          <a:xfrm>
            <a:off x="311700" y="1329303"/>
            <a:ext cx="8520600" cy="323957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CSS Grid</a:t>
            </a:r>
            <a:endParaRPr dirty="0"/>
          </a:p>
          <a:p>
            <a:pPr marL="914400" lvl="1" indent="-317500" algn="l" rtl="0">
              <a:spcBef>
                <a:spcPts val="0"/>
              </a:spcBef>
              <a:spcAft>
                <a:spcPts val="0"/>
              </a:spcAft>
              <a:buSzPts val="1400"/>
              <a:buChar char="○"/>
            </a:pPr>
            <a:r>
              <a:rPr lang="en" sz="1100" u="sng" dirty="0">
                <a:solidFill>
                  <a:schemeClr val="hlink"/>
                </a:solidFill>
                <a:hlinkClick r:id="rId3"/>
              </a:rPr>
              <a:t>https://css-tricks.com/snippets/css/complete-guide-grid/</a:t>
            </a:r>
            <a:endParaRPr dirty="0"/>
          </a:p>
          <a:p>
            <a:pPr marL="914400" lvl="1" indent="-317500" algn="l" rtl="0">
              <a:spcBef>
                <a:spcPts val="0"/>
              </a:spcBef>
              <a:spcAft>
                <a:spcPts val="0"/>
              </a:spcAft>
              <a:buSzPts val="1400"/>
              <a:buChar char="○"/>
            </a:pPr>
            <a:r>
              <a:rPr lang="en" sz="1100" u="sng" dirty="0">
                <a:solidFill>
                  <a:schemeClr val="hlink"/>
                </a:solidFill>
                <a:hlinkClick r:id="rId4"/>
              </a:rPr>
              <a:t>https://developer.mozilla.org/en-US/docs/Web/CSS/CSS_Grid_Layout/Line-based_Placement_with_CSS_Grid</a:t>
            </a:r>
            <a:endParaRPr dirty="0"/>
          </a:p>
          <a:p>
            <a:pPr marL="457200" lvl="0" indent="-342900" algn="l" rtl="0">
              <a:spcBef>
                <a:spcPts val="0"/>
              </a:spcBef>
              <a:spcAft>
                <a:spcPts val="0"/>
              </a:spcAft>
              <a:buSzPts val="1800"/>
              <a:buChar char="●"/>
            </a:pPr>
            <a:r>
              <a:rPr lang="en" dirty="0"/>
              <a:t>Floats</a:t>
            </a:r>
            <a:endParaRPr dirty="0"/>
          </a:p>
          <a:p>
            <a:pPr marL="914400" lvl="1" indent="-317500" algn="l" rtl="0">
              <a:spcBef>
                <a:spcPts val="0"/>
              </a:spcBef>
              <a:spcAft>
                <a:spcPts val="0"/>
              </a:spcAft>
              <a:buSzPts val="1400"/>
              <a:buChar char="○"/>
            </a:pPr>
            <a:r>
              <a:rPr lang="en" b="1" dirty="0">
                <a:latin typeface="Roboto Mono"/>
                <a:ea typeface="Roboto Mono"/>
                <a:cs typeface="Roboto Mono"/>
                <a:sym typeface="Roboto Mono"/>
              </a:rPr>
              <a:t>float:left </a:t>
            </a:r>
            <a:r>
              <a:rPr lang="en" dirty="0"/>
              <a:t>and </a:t>
            </a:r>
            <a:r>
              <a:rPr lang="en" b="1" dirty="0">
                <a:latin typeface="Roboto Mono"/>
                <a:ea typeface="Roboto Mono"/>
                <a:cs typeface="Roboto Mono"/>
                <a:sym typeface="Roboto Mono"/>
              </a:rPr>
              <a:t>float:right</a:t>
            </a:r>
            <a:endParaRPr dirty="0"/>
          </a:p>
          <a:p>
            <a:pPr marL="914400" lvl="1" indent="-317500" algn="l" rtl="0">
              <a:spcBef>
                <a:spcPts val="0"/>
              </a:spcBef>
              <a:spcAft>
                <a:spcPts val="0"/>
              </a:spcAft>
              <a:buSzPts val="1400"/>
              <a:buChar char="○"/>
            </a:pPr>
            <a:r>
              <a:rPr lang="en" dirty="0"/>
              <a:t>Best for the “figure floating in the text” </a:t>
            </a:r>
            <a:endParaRPr dirty="0"/>
          </a:p>
          <a:p>
            <a:pPr marL="914400" lvl="1" indent="-317500" algn="l" rtl="0">
              <a:spcBef>
                <a:spcPts val="0"/>
              </a:spcBef>
              <a:spcAft>
                <a:spcPts val="0"/>
              </a:spcAft>
              <a:buSzPts val="1400"/>
              <a:buChar char="○"/>
            </a:pPr>
            <a:r>
              <a:rPr lang="en" dirty="0"/>
              <a:t>Finicky, but useful in narrow situations</a:t>
            </a:r>
            <a:endParaRPr dirty="0"/>
          </a:p>
          <a:p>
            <a:pPr marL="457200" lvl="0" indent="-342900" algn="l" rtl="0">
              <a:spcBef>
                <a:spcPts val="0"/>
              </a:spcBef>
              <a:spcAft>
                <a:spcPts val="0"/>
              </a:spcAft>
              <a:buSzPts val="1800"/>
              <a:buFont typeface="Roboto Mono"/>
              <a:buChar char="●"/>
            </a:pPr>
            <a:r>
              <a:rPr lang="en" b="1" dirty="0">
                <a:latin typeface="Roboto Mono"/>
                <a:ea typeface="Roboto Mono"/>
                <a:cs typeface="Roboto Mono"/>
                <a:sym typeface="Roboto Mono"/>
              </a:rPr>
              <a:t>text-align: center</a:t>
            </a:r>
            <a:endParaRPr b="1" dirty="0">
              <a:latin typeface="Roboto Mono"/>
              <a:ea typeface="Roboto Mono"/>
              <a:cs typeface="Roboto Mono"/>
              <a:sym typeface="Roboto Mono"/>
            </a:endParaRPr>
          </a:p>
          <a:p>
            <a:pPr marL="914400" lvl="1" indent="-317500" algn="l" rtl="0">
              <a:spcBef>
                <a:spcPts val="0"/>
              </a:spcBef>
              <a:spcAft>
                <a:spcPts val="0"/>
              </a:spcAft>
              <a:buSzPts val="1400"/>
              <a:buChar char="○"/>
            </a:pPr>
            <a:r>
              <a:rPr lang="en" dirty="0"/>
              <a:t>Lots of wysiwigs will do this for you. Don’t give in! </a:t>
            </a:r>
            <a:endParaRPr dirty="0"/>
          </a:p>
          <a:p>
            <a:pPr marL="914400" lvl="1" indent="-317500" algn="l" rtl="0">
              <a:spcBef>
                <a:spcPts val="0"/>
              </a:spcBef>
              <a:spcAft>
                <a:spcPts val="0"/>
              </a:spcAft>
              <a:buSzPts val="1400"/>
              <a:buChar char="○"/>
            </a:pPr>
            <a:r>
              <a:rPr lang="en" dirty="0"/>
              <a:t>Sometimes what you really have is just text with some figures.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Media Queries</a:t>
            </a:r>
            <a:endParaRPr/>
          </a:p>
        </p:txBody>
      </p:sp>
      <p:sp>
        <p:nvSpPr>
          <p:cNvPr id="167" name="Google Shape;167;p31"/>
          <p:cNvSpPr txBox="1">
            <a:spLocks noGrp="1"/>
          </p:cNvSpPr>
          <p:nvPr>
            <p:ph type="body" idx="1"/>
          </p:nvPr>
        </p:nvSpPr>
        <p:spPr>
          <a:xfrm>
            <a:off x="311700" y="1356139"/>
            <a:ext cx="3999900" cy="321273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In CSS, what type of screen am I in?</a:t>
            </a:r>
            <a:endParaRPr dirty="0"/>
          </a:p>
          <a:p>
            <a:pPr marL="914400" lvl="1" indent="-304800" algn="l" rtl="0">
              <a:spcBef>
                <a:spcPts val="0"/>
              </a:spcBef>
              <a:spcAft>
                <a:spcPts val="0"/>
              </a:spcAft>
              <a:buSzPts val="1200"/>
              <a:buChar char="○"/>
            </a:pPr>
            <a:r>
              <a:rPr lang="en" dirty="0"/>
              <a:t>Size? Aspect ratio?</a:t>
            </a:r>
            <a:endParaRPr dirty="0"/>
          </a:p>
          <a:p>
            <a:pPr marL="914400" lvl="1" indent="-304800" algn="l" rtl="0">
              <a:spcBef>
                <a:spcPts val="0"/>
              </a:spcBef>
              <a:spcAft>
                <a:spcPts val="0"/>
              </a:spcAft>
              <a:buSzPts val="1200"/>
              <a:buChar char="○"/>
            </a:pPr>
            <a:r>
              <a:rPr lang="en" dirty="0"/>
              <a:t>Print, screen, or speech?</a:t>
            </a:r>
            <a:endParaRPr dirty="0"/>
          </a:p>
          <a:p>
            <a:pPr marL="914400" lvl="1" indent="-304800" algn="l" rtl="0">
              <a:spcBef>
                <a:spcPts val="0"/>
              </a:spcBef>
              <a:spcAft>
                <a:spcPts val="0"/>
              </a:spcAft>
              <a:buSzPts val="1200"/>
              <a:buChar char="○"/>
            </a:pPr>
            <a:r>
              <a:rPr lang="en" dirty="0"/>
              <a:t>Color?</a:t>
            </a:r>
            <a:endParaRPr dirty="0"/>
          </a:p>
          <a:p>
            <a:pPr marL="914400" lvl="1" indent="-304800" algn="l" rtl="0">
              <a:spcBef>
                <a:spcPts val="0"/>
              </a:spcBef>
              <a:spcAft>
                <a:spcPts val="0"/>
              </a:spcAft>
              <a:buSzPts val="1200"/>
              <a:buChar char="○"/>
            </a:pPr>
            <a:r>
              <a:rPr lang="en" dirty="0"/>
              <a:t>Prefers light or dark color scheme?</a:t>
            </a:r>
            <a:endParaRPr dirty="0"/>
          </a:p>
          <a:p>
            <a:pPr marL="457200" lvl="0" indent="-317500" algn="l" rtl="0">
              <a:spcBef>
                <a:spcPts val="0"/>
              </a:spcBef>
              <a:spcAft>
                <a:spcPts val="0"/>
              </a:spcAft>
              <a:buSzPts val="1400"/>
              <a:buChar char="●"/>
            </a:pPr>
            <a:r>
              <a:rPr lang="en" dirty="0"/>
              <a:t>Am I mobile? Wrong question. Lines are blurry these days.</a:t>
            </a:r>
            <a:endParaRPr dirty="0"/>
          </a:p>
          <a:p>
            <a:pPr marL="914400" lvl="1" indent="-304800" algn="l" rtl="0">
              <a:spcBef>
                <a:spcPts val="0"/>
              </a:spcBef>
              <a:spcAft>
                <a:spcPts val="0"/>
              </a:spcAft>
              <a:buSzPts val="1200"/>
              <a:buChar char="○"/>
            </a:pPr>
            <a:r>
              <a:rPr lang="en" dirty="0"/>
              <a:t>Use screen size and resolution</a:t>
            </a:r>
            <a:endParaRPr dirty="0"/>
          </a:p>
          <a:p>
            <a:pPr marL="914400" lvl="1" indent="-304800" algn="l" rtl="0">
              <a:spcBef>
                <a:spcPts val="0"/>
              </a:spcBef>
              <a:spcAft>
                <a:spcPts val="0"/>
              </a:spcAft>
              <a:buSzPts val="1200"/>
              <a:buChar char="○"/>
            </a:pPr>
            <a:r>
              <a:rPr lang="en" b="1" dirty="0">
                <a:latin typeface="Roboto Mono"/>
                <a:ea typeface="Roboto Mono"/>
                <a:cs typeface="Roboto Mono"/>
                <a:sym typeface="Roboto Mono"/>
              </a:rPr>
              <a:t>pointer: fine</a:t>
            </a:r>
            <a:r>
              <a:rPr lang="en" dirty="0"/>
              <a:t> or </a:t>
            </a:r>
            <a:r>
              <a:rPr lang="en" b="1" dirty="0">
                <a:latin typeface="Roboto Mono"/>
                <a:ea typeface="Roboto Mono"/>
                <a:cs typeface="Roboto Mono"/>
                <a:sym typeface="Roboto Mono"/>
              </a:rPr>
              <a:t>coarse</a:t>
            </a:r>
            <a:endParaRPr b="1" dirty="0">
              <a:latin typeface="Roboto Mono"/>
              <a:ea typeface="Roboto Mono"/>
              <a:cs typeface="Roboto Mono"/>
              <a:sym typeface="Roboto Mono"/>
            </a:endParaRPr>
          </a:p>
          <a:p>
            <a:pPr marL="914400" lvl="1" indent="-304800" algn="l" rtl="0">
              <a:spcBef>
                <a:spcPts val="0"/>
              </a:spcBef>
              <a:spcAft>
                <a:spcPts val="0"/>
              </a:spcAft>
              <a:buSzPts val="1200"/>
              <a:buFont typeface="Roboto Mono"/>
              <a:buChar char="○"/>
            </a:pPr>
            <a:r>
              <a:rPr lang="en" b="1" dirty="0">
                <a:latin typeface="Roboto Mono"/>
                <a:ea typeface="Roboto Mono"/>
                <a:cs typeface="Roboto Mono"/>
                <a:sym typeface="Roboto Mono"/>
              </a:rPr>
              <a:t>hover: none</a:t>
            </a:r>
            <a:endParaRPr b="1" dirty="0">
              <a:latin typeface="Roboto Mono"/>
              <a:ea typeface="Roboto Mono"/>
              <a:cs typeface="Roboto Mono"/>
              <a:sym typeface="Roboto Mono"/>
            </a:endParaRPr>
          </a:p>
          <a:p>
            <a:pPr marL="914400" lvl="0" indent="0" algn="l" rtl="0">
              <a:spcBef>
                <a:spcPts val="1600"/>
              </a:spcBef>
              <a:spcAft>
                <a:spcPts val="1600"/>
              </a:spcAft>
              <a:buNone/>
            </a:pPr>
            <a:endParaRPr b="1" dirty="0">
              <a:latin typeface="Roboto Mono"/>
              <a:ea typeface="Roboto Mono"/>
              <a:cs typeface="Roboto Mono"/>
              <a:sym typeface="Roboto Mono"/>
            </a:endParaRPr>
          </a:p>
        </p:txBody>
      </p:sp>
      <p:sp>
        <p:nvSpPr>
          <p:cNvPr id="168" name="Google Shape;168;p31"/>
          <p:cNvSpPr txBox="1">
            <a:spLocks noGrp="1"/>
          </p:cNvSpPr>
          <p:nvPr>
            <p:ph type="body" idx="2"/>
          </p:nvPr>
        </p:nvSpPr>
        <p:spPr>
          <a:xfrm>
            <a:off x="4541078" y="1356137"/>
            <a:ext cx="4291272" cy="32127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50" dirty="0">
                <a:solidFill>
                  <a:srgbClr val="3F51B5"/>
                </a:solidFill>
                <a:latin typeface="Roboto Mono"/>
                <a:ea typeface="Roboto Mono"/>
                <a:cs typeface="Roboto Mono"/>
                <a:sym typeface="Roboto Mono"/>
              </a:rPr>
              <a:t>@media</a:t>
            </a: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min-width</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30em</a:t>
            </a:r>
            <a:r>
              <a:rPr lang="en" sz="1350" dirty="0">
                <a:solidFill>
                  <a:srgbClr val="37474F"/>
                </a:solidFill>
                <a:latin typeface="Roboto Mono"/>
                <a:ea typeface="Roboto Mono"/>
                <a:cs typeface="Roboto Mono"/>
                <a:sym typeface="Roboto Mono"/>
              </a:rPr>
              <a:t>)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and (</a:t>
            </a:r>
            <a:r>
              <a:rPr lang="en" sz="1350" dirty="0">
                <a:solidFill>
                  <a:srgbClr val="3F51B5"/>
                </a:solidFill>
                <a:latin typeface="Roboto Mono"/>
                <a:ea typeface="Roboto Mono"/>
                <a:cs typeface="Roboto Mono"/>
                <a:sym typeface="Roboto Mono"/>
              </a:rPr>
              <a:t>orientation</a:t>
            </a:r>
            <a:r>
              <a:rPr lang="en" sz="1350" dirty="0">
                <a:solidFill>
                  <a:srgbClr val="37474F"/>
                </a:solidFill>
                <a:latin typeface="Roboto Mono"/>
                <a:ea typeface="Roboto Mono"/>
                <a:cs typeface="Roboto Mono"/>
                <a:sym typeface="Roboto Mono"/>
              </a:rPr>
              <a:t>: landscape)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 ... }</a:t>
            </a:r>
            <a:br>
              <a:rPr lang="en" sz="950" dirty="0">
                <a:solidFill>
                  <a:srgbClr val="37474F"/>
                </a:solidFill>
                <a:latin typeface="Roboto Mono"/>
                <a:ea typeface="Roboto Mono"/>
                <a:cs typeface="Roboto Mono"/>
                <a:sym typeface="Roboto Mono"/>
              </a:rPr>
            </a:br>
            <a:r>
              <a:rPr lang="en" sz="1350" dirty="0">
                <a:solidFill>
                  <a:srgbClr val="3F51B5"/>
                </a:solidFill>
                <a:latin typeface="Roboto Mono"/>
                <a:ea typeface="Roboto Mono"/>
                <a:cs typeface="Roboto Mono"/>
                <a:sym typeface="Roboto Mono"/>
              </a:rPr>
              <a:t>@media</a:t>
            </a:r>
            <a:r>
              <a:rPr lang="en" sz="1350" dirty="0">
                <a:solidFill>
                  <a:srgbClr val="37474F"/>
                </a:solidFill>
                <a:latin typeface="Roboto Mono"/>
                <a:ea typeface="Roboto Mono"/>
                <a:cs typeface="Roboto Mono"/>
                <a:sym typeface="Roboto Mono"/>
              </a:rPr>
              <a:t> only screen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and (</a:t>
            </a:r>
            <a:r>
              <a:rPr lang="en" sz="1350" dirty="0">
                <a:solidFill>
                  <a:srgbClr val="3F51B5"/>
                </a:solidFill>
                <a:latin typeface="Roboto Mono"/>
                <a:ea typeface="Roboto Mono"/>
                <a:cs typeface="Roboto Mono"/>
                <a:sym typeface="Roboto Mono"/>
              </a:rPr>
              <a:t>min-device-width</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768px</a:t>
            </a:r>
            <a:r>
              <a:rPr lang="en" sz="1350" dirty="0">
                <a:solidFill>
                  <a:srgbClr val="37474F"/>
                </a:solidFill>
                <a:latin typeface="Roboto Mono"/>
                <a:ea typeface="Roboto Mono"/>
                <a:cs typeface="Roboto Mono"/>
                <a:sym typeface="Roboto Mono"/>
              </a:rPr>
              <a:t>)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and (</a:t>
            </a:r>
            <a:r>
              <a:rPr lang="en" sz="1350" dirty="0">
                <a:solidFill>
                  <a:srgbClr val="3F51B5"/>
                </a:solidFill>
                <a:latin typeface="Roboto Mono"/>
                <a:ea typeface="Roboto Mono"/>
                <a:cs typeface="Roboto Mono"/>
                <a:sym typeface="Roboto Mono"/>
              </a:rPr>
              <a:t>max-device-width</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1024px</a:t>
            </a:r>
            <a:r>
              <a:rPr lang="en" sz="1350" dirty="0">
                <a:solidFill>
                  <a:srgbClr val="37474F"/>
                </a:solidFill>
                <a:latin typeface="Roboto Mono"/>
                <a:ea typeface="Roboto Mono"/>
                <a:cs typeface="Roboto Mono"/>
                <a:sym typeface="Roboto Mono"/>
              </a:rPr>
              <a:t>)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and (-</a:t>
            </a:r>
            <a:r>
              <a:rPr lang="en" sz="1350" dirty="0">
                <a:solidFill>
                  <a:srgbClr val="3F51B5"/>
                </a:solidFill>
                <a:latin typeface="Roboto Mono"/>
                <a:ea typeface="Roboto Mono"/>
                <a:cs typeface="Roboto Mono"/>
                <a:sym typeface="Roboto Mono"/>
              </a:rPr>
              <a:t>webkit-min-device-pixel-ratio</a:t>
            </a:r>
            <a:r>
              <a:rPr lang="en" sz="1350" dirty="0">
                <a:solidFill>
                  <a:srgbClr val="37474F"/>
                </a:solidFill>
                <a:latin typeface="Roboto Mono"/>
                <a:ea typeface="Roboto Mono"/>
                <a:cs typeface="Roboto Mono"/>
                <a:sym typeface="Roboto Mono"/>
              </a:rPr>
              <a:t>: </a:t>
            </a:r>
            <a:r>
              <a:rPr lang="en" sz="1350" dirty="0">
                <a:solidFill>
                  <a:srgbClr val="C53929"/>
                </a:solidFill>
                <a:latin typeface="Roboto Mono"/>
                <a:ea typeface="Roboto Mono"/>
                <a:cs typeface="Roboto Mono"/>
                <a:sym typeface="Roboto Mono"/>
              </a:rPr>
              <a:t>1</a:t>
            </a:r>
            <a:r>
              <a:rPr lang="en" sz="1350" dirty="0">
                <a:solidFill>
                  <a:srgbClr val="37474F"/>
                </a:solidFill>
                <a:latin typeface="Roboto Mono"/>
                <a:ea typeface="Roboto Mono"/>
                <a:cs typeface="Roboto Mono"/>
                <a:sym typeface="Roboto Mono"/>
              </a:rPr>
              <a:t>)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350" dirty="0">
                <a:solidFill>
                  <a:srgbClr val="37474F"/>
                </a:solidFill>
                <a:latin typeface="Roboto Mono"/>
                <a:ea typeface="Roboto Mono"/>
                <a:cs typeface="Roboto Mono"/>
                <a:sym typeface="Roboto Mono"/>
              </a:rPr>
              <a:t>  { ... }</a:t>
            </a:r>
            <a:endParaRPr sz="13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9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endParaRPr sz="950" dirty="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Clr>
                <a:schemeClr val="dk1"/>
              </a:buClr>
              <a:buSzPts val="1100"/>
              <a:buFont typeface="Arial"/>
              <a:buNone/>
            </a:pPr>
            <a:endParaRPr sz="950" dirty="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endParaRPr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Responsive Design</a:t>
            </a:r>
            <a:endParaRPr/>
          </a:p>
        </p:txBody>
      </p:sp>
      <p:sp>
        <p:nvSpPr>
          <p:cNvPr id="174" name="Google Shape;174;p32"/>
          <p:cNvSpPr txBox="1">
            <a:spLocks noGrp="1"/>
          </p:cNvSpPr>
          <p:nvPr>
            <p:ph type="body" idx="1"/>
          </p:nvPr>
        </p:nvSpPr>
        <p:spPr>
          <a:xfrm>
            <a:off x="311700" y="1413565"/>
            <a:ext cx="3999900" cy="315531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Bootstrap</a:t>
            </a:r>
            <a:endParaRPr dirty="0"/>
          </a:p>
          <a:p>
            <a:pPr marL="914400" lvl="1" indent="-304800" algn="l" rtl="0">
              <a:spcBef>
                <a:spcPts val="0"/>
              </a:spcBef>
              <a:spcAft>
                <a:spcPts val="0"/>
              </a:spcAft>
              <a:buSzPts val="1200"/>
              <a:buChar char="○"/>
            </a:pPr>
            <a:r>
              <a:rPr lang="en" sz="1100" u="sng" dirty="0">
                <a:solidFill>
                  <a:schemeClr val="hlink"/>
                </a:solidFill>
                <a:hlinkClick r:id="rId3"/>
              </a:rPr>
              <a:t>https://getbootstrap.com/</a:t>
            </a:r>
            <a:endParaRPr dirty="0"/>
          </a:p>
          <a:p>
            <a:pPr marL="457200" lvl="0" indent="-317500" algn="l" rtl="0">
              <a:spcBef>
                <a:spcPts val="0"/>
              </a:spcBef>
              <a:spcAft>
                <a:spcPts val="0"/>
              </a:spcAft>
              <a:buSzPts val="1400"/>
              <a:buChar char="●"/>
            </a:pPr>
            <a:r>
              <a:rPr lang="en" dirty="0"/>
              <a:t>Foundation</a:t>
            </a:r>
            <a:endParaRPr dirty="0"/>
          </a:p>
          <a:p>
            <a:pPr marL="914400" lvl="1" indent="-304800" algn="l" rtl="0">
              <a:spcBef>
                <a:spcPts val="0"/>
              </a:spcBef>
              <a:spcAft>
                <a:spcPts val="0"/>
              </a:spcAft>
              <a:buSzPts val="1200"/>
              <a:buChar char="○"/>
            </a:pPr>
            <a:r>
              <a:rPr lang="en" sz="1100" u="sng" dirty="0">
                <a:solidFill>
                  <a:schemeClr val="hlink"/>
                </a:solidFill>
                <a:hlinkClick r:id="rId4"/>
              </a:rPr>
              <a:t>https://get.foundation/sites/docs/</a:t>
            </a:r>
            <a:endParaRPr dirty="0"/>
          </a:p>
          <a:p>
            <a:pPr marL="457200" lvl="0" indent="-317500" algn="l" rtl="0">
              <a:spcBef>
                <a:spcPts val="0"/>
              </a:spcBef>
              <a:spcAft>
                <a:spcPts val="0"/>
              </a:spcAft>
              <a:buSzPts val="1400"/>
              <a:buChar char="●"/>
            </a:pPr>
            <a:r>
              <a:rPr lang="en" dirty="0"/>
              <a:t>Basic concepts</a:t>
            </a:r>
            <a:endParaRPr dirty="0"/>
          </a:p>
          <a:p>
            <a:pPr marL="914400" lvl="1" indent="-304800" algn="l" rtl="0">
              <a:spcBef>
                <a:spcPts val="0"/>
              </a:spcBef>
              <a:spcAft>
                <a:spcPts val="0"/>
              </a:spcAft>
              <a:buSzPts val="1200"/>
              <a:buChar char="○"/>
            </a:pPr>
            <a:r>
              <a:rPr lang="en" dirty="0"/>
              <a:t>12-column fluid grid</a:t>
            </a:r>
            <a:endParaRPr dirty="0"/>
          </a:p>
          <a:p>
            <a:pPr marL="914400" lvl="1" indent="-304800" algn="l" rtl="0">
              <a:spcBef>
                <a:spcPts val="0"/>
              </a:spcBef>
              <a:spcAft>
                <a:spcPts val="0"/>
              </a:spcAft>
              <a:buSzPts val="1200"/>
              <a:buChar char="○"/>
            </a:pPr>
            <a:r>
              <a:rPr lang="en" dirty="0"/>
              <a:t>Wider than a breakpoint - left-to-right</a:t>
            </a:r>
            <a:endParaRPr dirty="0"/>
          </a:p>
          <a:p>
            <a:pPr marL="914400" lvl="1" indent="-304800" algn="l" rtl="0">
              <a:spcBef>
                <a:spcPts val="0"/>
              </a:spcBef>
              <a:spcAft>
                <a:spcPts val="0"/>
              </a:spcAft>
              <a:buSzPts val="1200"/>
              <a:buChar char="○"/>
            </a:pPr>
            <a:r>
              <a:rPr lang="en" dirty="0"/>
              <a:t>Smaller than a breakpoint, stack vertically</a:t>
            </a:r>
            <a:endParaRPr dirty="0"/>
          </a:p>
          <a:p>
            <a:pPr marL="914400" lvl="1" indent="-304800" algn="l" rtl="0">
              <a:spcBef>
                <a:spcPts val="0"/>
              </a:spcBef>
              <a:spcAft>
                <a:spcPts val="0"/>
              </a:spcAft>
              <a:buSzPts val="1200"/>
              <a:buChar char="○"/>
            </a:pPr>
            <a:r>
              <a:rPr lang="en" dirty="0"/>
              <a:t>Breakpoints at various screen sizes, using pixels </a:t>
            </a:r>
            <a:endParaRPr dirty="0"/>
          </a:p>
          <a:p>
            <a:pPr marL="914400" lvl="1" indent="-304800" algn="l" rtl="0">
              <a:spcBef>
                <a:spcPts val="0"/>
              </a:spcBef>
              <a:spcAft>
                <a:spcPts val="0"/>
              </a:spcAft>
              <a:buSzPts val="1200"/>
              <a:buChar char="○"/>
            </a:pPr>
            <a:r>
              <a:rPr lang="en" dirty="0"/>
              <a:t>Internally: combination of flexbox and grid</a:t>
            </a:r>
            <a:endParaRPr dirty="0"/>
          </a:p>
          <a:p>
            <a:pPr marL="457200" lvl="0" indent="-317500" algn="l" rtl="0">
              <a:spcBef>
                <a:spcPts val="0"/>
              </a:spcBef>
              <a:spcAft>
                <a:spcPts val="0"/>
              </a:spcAft>
              <a:buSzPts val="1400"/>
              <a:buChar char="●"/>
            </a:pPr>
            <a:r>
              <a:rPr lang="en" dirty="0"/>
              <a:t>Example: adding the TOC to our course website</a:t>
            </a:r>
            <a:endParaRPr dirty="0"/>
          </a:p>
        </p:txBody>
      </p:sp>
      <p:sp>
        <p:nvSpPr>
          <p:cNvPr id="175" name="Google Shape;175;p32"/>
          <p:cNvSpPr txBox="1">
            <a:spLocks noGrp="1"/>
          </p:cNvSpPr>
          <p:nvPr>
            <p:ph type="body" idx="2"/>
          </p:nvPr>
        </p:nvSpPr>
        <p:spPr>
          <a:xfrm>
            <a:off x="4784034" y="1413565"/>
            <a:ext cx="4252065" cy="315531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dirty="0">
                <a:solidFill>
                  <a:srgbClr val="37474F"/>
                </a:solidFill>
                <a:latin typeface="Roboto Mono"/>
                <a:ea typeface="Roboto Mono"/>
                <a:cs typeface="Roboto Mono"/>
                <a:sym typeface="Roboto Mono"/>
              </a:rPr>
              <a:t>//From Bootstrap docs</a:t>
            </a:r>
            <a:endParaRPr sz="1050" dirty="0">
              <a:solidFill>
                <a:srgbClr val="37474F"/>
              </a:solidFill>
              <a:latin typeface="Roboto Mono"/>
              <a:ea typeface="Roboto Mono"/>
              <a:cs typeface="Roboto Mono"/>
              <a:sym typeface="Roboto Mono"/>
            </a:endParaRPr>
          </a:p>
          <a:p>
            <a:pPr marL="0" lvl="0" indent="0" algn="l" rtl="0">
              <a:lnSpc>
                <a:spcPct val="115000"/>
              </a:lnSpc>
              <a:spcBef>
                <a:spcPts val="1600"/>
              </a:spcBef>
              <a:spcAft>
                <a:spcPts val="0"/>
              </a:spcAft>
              <a:buNone/>
            </a:pPr>
            <a:r>
              <a:rPr lang="en" sz="1050" dirty="0">
                <a:solidFill>
                  <a:srgbClr val="37474F"/>
                </a:solidFill>
                <a:latin typeface="Roboto Mono"/>
                <a:ea typeface="Roboto Mono"/>
                <a:cs typeface="Roboto Mono"/>
                <a:sym typeface="Roboto Mono"/>
              </a:rPr>
              <a:t>// Extra small devices (phones, less than </a:t>
            </a:r>
            <a:r>
              <a:rPr lang="en" sz="1050" dirty="0">
                <a:solidFill>
                  <a:srgbClr val="C53929"/>
                </a:solidFill>
                <a:latin typeface="Roboto Mono"/>
                <a:ea typeface="Roboto Mono"/>
                <a:cs typeface="Roboto Mono"/>
                <a:sym typeface="Roboto Mono"/>
              </a:rPr>
              <a:t>576px</a:t>
            </a:r>
            <a:r>
              <a:rPr lang="en" sz="1050" dirty="0">
                <a:solidFill>
                  <a:srgbClr val="37474F"/>
                </a:solidFill>
                <a:latin typeface="Roboto Mono"/>
                <a:ea typeface="Roboto Mono"/>
                <a:cs typeface="Roboto Mono"/>
                <a:sym typeface="Roboto Mono"/>
              </a:rPr>
              <a:t>)</a:t>
            </a:r>
            <a:br>
              <a:rPr lang="en" sz="1050" dirty="0">
                <a:solidFill>
                  <a:srgbClr val="37474F"/>
                </a:solidFill>
                <a:latin typeface="Roboto Mono"/>
                <a:ea typeface="Roboto Mono"/>
                <a:cs typeface="Roboto Mono"/>
                <a:sym typeface="Roboto Mono"/>
              </a:rPr>
            </a:br>
            <a:r>
              <a:rPr lang="en" sz="1050" dirty="0">
                <a:solidFill>
                  <a:srgbClr val="37474F"/>
                </a:solidFill>
                <a:latin typeface="Roboto Mono"/>
                <a:ea typeface="Roboto Mono"/>
                <a:cs typeface="Roboto Mono"/>
                <a:sym typeface="Roboto Mono"/>
              </a:rPr>
              <a:t>// Small devices (landscape phones, </a:t>
            </a:r>
            <a:r>
              <a:rPr lang="en" sz="1050" dirty="0">
                <a:solidFill>
                  <a:srgbClr val="C53929"/>
                </a:solidFill>
                <a:latin typeface="Roboto Mono"/>
                <a:ea typeface="Roboto Mono"/>
                <a:cs typeface="Roboto Mono"/>
                <a:sym typeface="Roboto Mono"/>
              </a:rPr>
              <a:t>576px</a:t>
            </a:r>
            <a:r>
              <a:rPr lang="en" sz="1050" dirty="0">
                <a:solidFill>
                  <a:srgbClr val="37474F"/>
                </a:solidFill>
                <a:latin typeface="Roboto Mono"/>
                <a:ea typeface="Roboto Mono"/>
                <a:cs typeface="Roboto Mono"/>
                <a:sym typeface="Roboto Mono"/>
              </a:rPr>
              <a:t> and up)</a:t>
            </a:r>
            <a:br>
              <a:rPr lang="en" sz="1050" dirty="0">
                <a:solidFill>
                  <a:srgbClr val="37474F"/>
                </a:solidFill>
                <a:latin typeface="Roboto Mono"/>
                <a:ea typeface="Roboto Mono"/>
                <a:cs typeface="Roboto Mono"/>
                <a:sym typeface="Roboto Mono"/>
              </a:rPr>
            </a:br>
            <a:r>
              <a:rPr lang="en" sz="1050" dirty="0">
                <a:solidFill>
                  <a:srgbClr val="3F51B5"/>
                </a:solidFill>
                <a:latin typeface="Roboto Mono"/>
                <a:ea typeface="Roboto Mono"/>
                <a:cs typeface="Roboto Mono"/>
                <a:sym typeface="Roboto Mono"/>
              </a:rPr>
              <a:t>@media</a:t>
            </a:r>
            <a:r>
              <a:rPr lang="en" sz="1050" dirty="0">
                <a:solidFill>
                  <a:srgbClr val="37474F"/>
                </a:solidFill>
                <a:latin typeface="Roboto Mono"/>
                <a:ea typeface="Roboto Mono"/>
                <a:cs typeface="Roboto Mono"/>
                <a:sym typeface="Roboto Mono"/>
              </a:rPr>
              <a:t> (</a:t>
            </a:r>
            <a:r>
              <a:rPr lang="en" sz="1050" dirty="0">
                <a:solidFill>
                  <a:srgbClr val="3F51B5"/>
                </a:solidFill>
                <a:latin typeface="Roboto Mono"/>
                <a:ea typeface="Roboto Mono"/>
                <a:cs typeface="Roboto Mono"/>
                <a:sym typeface="Roboto Mono"/>
              </a:rPr>
              <a:t>min-width</a:t>
            </a:r>
            <a:r>
              <a:rPr lang="en" sz="1050" dirty="0">
                <a:solidFill>
                  <a:srgbClr val="37474F"/>
                </a:solidFill>
                <a:latin typeface="Roboto Mono"/>
                <a:ea typeface="Roboto Mono"/>
                <a:cs typeface="Roboto Mono"/>
                <a:sym typeface="Roboto Mono"/>
              </a:rPr>
              <a:t>: </a:t>
            </a:r>
            <a:r>
              <a:rPr lang="en" sz="1050" dirty="0">
                <a:solidFill>
                  <a:srgbClr val="C53929"/>
                </a:solidFill>
                <a:latin typeface="Roboto Mono"/>
                <a:ea typeface="Roboto Mono"/>
                <a:cs typeface="Roboto Mono"/>
                <a:sym typeface="Roboto Mono"/>
              </a:rPr>
              <a:t>576px</a:t>
            </a:r>
            <a:r>
              <a:rPr lang="en" sz="1050" dirty="0">
                <a:solidFill>
                  <a:srgbClr val="37474F"/>
                </a:solidFill>
                <a:latin typeface="Roboto Mono"/>
                <a:ea typeface="Roboto Mono"/>
                <a:cs typeface="Roboto Mono"/>
                <a:sym typeface="Roboto Mono"/>
              </a:rPr>
              <a:t>) { ... }</a:t>
            </a:r>
            <a:br>
              <a:rPr lang="en" sz="1050" dirty="0">
                <a:solidFill>
                  <a:srgbClr val="37474F"/>
                </a:solidFill>
                <a:latin typeface="Roboto Mono"/>
                <a:ea typeface="Roboto Mono"/>
                <a:cs typeface="Roboto Mono"/>
                <a:sym typeface="Roboto Mono"/>
              </a:rPr>
            </a:br>
            <a:r>
              <a:rPr lang="en" sz="1050" dirty="0">
                <a:solidFill>
                  <a:srgbClr val="37474F"/>
                </a:solidFill>
                <a:latin typeface="Roboto Mono"/>
                <a:ea typeface="Roboto Mono"/>
                <a:cs typeface="Roboto Mono"/>
                <a:sym typeface="Roboto Mono"/>
              </a:rPr>
              <a:t>// Medium devices (tablets, </a:t>
            </a:r>
            <a:r>
              <a:rPr lang="en" sz="1050" dirty="0">
                <a:solidFill>
                  <a:srgbClr val="C53929"/>
                </a:solidFill>
                <a:latin typeface="Roboto Mono"/>
                <a:ea typeface="Roboto Mono"/>
                <a:cs typeface="Roboto Mono"/>
                <a:sym typeface="Roboto Mono"/>
              </a:rPr>
              <a:t>768px</a:t>
            </a:r>
            <a:r>
              <a:rPr lang="en" sz="1050" dirty="0">
                <a:solidFill>
                  <a:srgbClr val="37474F"/>
                </a:solidFill>
                <a:latin typeface="Roboto Mono"/>
                <a:ea typeface="Roboto Mono"/>
                <a:cs typeface="Roboto Mono"/>
                <a:sym typeface="Roboto Mono"/>
              </a:rPr>
              <a:t> and up)</a:t>
            </a:r>
            <a:br>
              <a:rPr lang="en" sz="1050" dirty="0">
                <a:solidFill>
                  <a:srgbClr val="37474F"/>
                </a:solidFill>
                <a:latin typeface="Roboto Mono"/>
                <a:ea typeface="Roboto Mono"/>
                <a:cs typeface="Roboto Mono"/>
                <a:sym typeface="Roboto Mono"/>
              </a:rPr>
            </a:br>
            <a:r>
              <a:rPr lang="en" sz="1050" dirty="0">
                <a:solidFill>
                  <a:srgbClr val="3F51B5"/>
                </a:solidFill>
                <a:latin typeface="Roboto Mono"/>
                <a:ea typeface="Roboto Mono"/>
                <a:cs typeface="Roboto Mono"/>
                <a:sym typeface="Roboto Mono"/>
              </a:rPr>
              <a:t>@media</a:t>
            </a:r>
            <a:r>
              <a:rPr lang="en" sz="1050" dirty="0">
                <a:solidFill>
                  <a:srgbClr val="37474F"/>
                </a:solidFill>
                <a:latin typeface="Roboto Mono"/>
                <a:ea typeface="Roboto Mono"/>
                <a:cs typeface="Roboto Mono"/>
                <a:sym typeface="Roboto Mono"/>
              </a:rPr>
              <a:t> (</a:t>
            </a:r>
            <a:r>
              <a:rPr lang="en" sz="1050" dirty="0">
                <a:solidFill>
                  <a:srgbClr val="3F51B5"/>
                </a:solidFill>
                <a:latin typeface="Roboto Mono"/>
                <a:ea typeface="Roboto Mono"/>
                <a:cs typeface="Roboto Mono"/>
                <a:sym typeface="Roboto Mono"/>
              </a:rPr>
              <a:t>min-width</a:t>
            </a:r>
            <a:r>
              <a:rPr lang="en" sz="1050" dirty="0">
                <a:solidFill>
                  <a:srgbClr val="37474F"/>
                </a:solidFill>
                <a:latin typeface="Roboto Mono"/>
                <a:ea typeface="Roboto Mono"/>
                <a:cs typeface="Roboto Mono"/>
                <a:sym typeface="Roboto Mono"/>
              </a:rPr>
              <a:t>: </a:t>
            </a:r>
            <a:r>
              <a:rPr lang="en" sz="1050" dirty="0">
                <a:solidFill>
                  <a:srgbClr val="C53929"/>
                </a:solidFill>
                <a:latin typeface="Roboto Mono"/>
                <a:ea typeface="Roboto Mono"/>
                <a:cs typeface="Roboto Mono"/>
                <a:sym typeface="Roboto Mono"/>
              </a:rPr>
              <a:t>768px</a:t>
            </a:r>
            <a:r>
              <a:rPr lang="en" sz="1050" dirty="0">
                <a:solidFill>
                  <a:srgbClr val="37474F"/>
                </a:solidFill>
                <a:latin typeface="Roboto Mono"/>
                <a:ea typeface="Roboto Mono"/>
                <a:cs typeface="Roboto Mono"/>
                <a:sym typeface="Roboto Mono"/>
              </a:rPr>
              <a:t>) { ... }</a:t>
            </a:r>
            <a:br>
              <a:rPr lang="en" sz="1050" dirty="0">
                <a:solidFill>
                  <a:srgbClr val="37474F"/>
                </a:solidFill>
                <a:latin typeface="Roboto Mono"/>
                <a:ea typeface="Roboto Mono"/>
                <a:cs typeface="Roboto Mono"/>
                <a:sym typeface="Roboto Mono"/>
              </a:rPr>
            </a:br>
            <a:r>
              <a:rPr lang="en" sz="1050" dirty="0">
                <a:solidFill>
                  <a:srgbClr val="37474F"/>
                </a:solidFill>
                <a:latin typeface="Roboto Mono"/>
                <a:ea typeface="Roboto Mono"/>
                <a:cs typeface="Roboto Mono"/>
                <a:sym typeface="Roboto Mono"/>
              </a:rPr>
              <a:t>// Large devices (desktops, </a:t>
            </a:r>
            <a:r>
              <a:rPr lang="en" sz="1050" dirty="0">
                <a:solidFill>
                  <a:srgbClr val="C53929"/>
                </a:solidFill>
                <a:latin typeface="Roboto Mono"/>
                <a:ea typeface="Roboto Mono"/>
                <a:cs typeface="Roboto Mono"/>
                <a:sym typeface="Roboto Mono"/>
              </a:rPr>
              <a:t>992px</a:t>
            </a:r>
            <a:r>
              <a:rPr lang="en" sz="1050" dirty="0">
                <a:solidFill>
                  <a:srgbClr val="37474F"/>
                </a:solidFill>
                <a:latin typeface="Roboto Mono"/>
                <a:ea typeface="Roboto Mono"/>
                <a:cs typeface="Roboto Mono"/>
                <a:sym typeface="Roboto Mono"/>
              </a:rPr>
              <a:t> and up)</a:t>
            </a:r>
            <a:br>
              <a:rPr lang="en" sz="1050" dirty="0">
                <a:solidFill>
                  <a:srgbClr val="37474F"/>
                </a:solidFill>
                <a:latin typeface="Roboto Mono"/>
                <a:ea typeface="Roboto Mono"/>
                <a:cs typeface="Roboto Mono"/>
                <a:sym typeface="Roboto Mono"/>
              </a:rPr>
            </a:br>
            <a:r>
              <a:rPr lang="en" sz="1050" dirty="0">
                <a:solidFill>
                  <a:srgbClr val="3F51B5"/>
                </a:solidFill>
                <a:latin typeface="Roboto Mono"/>
                <a:ea typeface="Roboto Mono"/>
                <a:cs typeface="Roboto Mono"/>
                <a:sym typeface="Roboto Mono"/>
              </a:rPr>
              <a:t>@media</a:t>
            </a:r>
            <a:r>
              <a:rPr lang="en" sz="1050" dirty="0">
                <a:solidFill>
                  <a:srgbClr val="37474F"/>
                </a:solidFill>
                <a:latin typeface="Roboto Mono"/>
                <a:ea typeface="Roboto Mono"/>
                <a:cs typeface="Roboto Mono"/>
                <a:sym typeface="Roboto Mono"/>
              </a:rPr>
              <a:t> (</a:t>
            </a:r>
            <a:r>
              <a:rPr lang="en" sz="1050" dirty="0">
                <a:solidFill>
                  <a:srgbClr val="3F51B5"/>
                </a:solidFill>
                <a:latin typeface="Roboto Mono"/>
                <a:ea typeface="Roboto Mono"/>
                <a:cs typeface="Roboto Mono"/>
                <a:sym typeface="Roboto Mono"/>
              </a:rPr>
              <a:t>min-width</a:t>
            </a:r>
            <a:r>
              <a:rPr lang="en" sz="1050" dirty="0">
                <a:solidFill>
                  <a:srgbClr val="37474F"/>
                </a:solidFill>
                <a:latin typeface="Roboto Mono"/>
                <a:ea typeface="Roboto Mono"/>
                <a:cs typeface="Roboto Mono"/>
                <a:sym typeface="Roboto Mono"/>
              </a:rPr>
              <a:t>: </a:t>
            </a:r>
            <a:r>
              <a:rPr lang="en" sz="1050" dirty="0">
                <a:solidFill>
                  <a:srgbClr val="C53929"/>
                </a:solidFill>
                <a:latin typeface="Roboto Mono"/>
                <a:ea typeface="Roboto Mono"/>
                <a:cs typeface="Roboto Mono"/>
                <a:sym typeface="Roboto Mono"/>
              </a:rPr>
              <a:t>992px</a:t>
            </a:r>
            <a:r>
              <a:rPr lang="en" sz="1050" dirty="0">
                <a:solidFill>
                  <a:srgbClr val="37474F"/>
                </a:solidFill>
                <a:latin typeface="Roboto Mono"/>
                <a:ea typeface="Roboto Mono"/>
                <a:cs typeface="Roboto Mono"/>
                <a:sym typeface="Roboto Mono"/>
              </a:rPr>
              <a:t>) { ... }</a:t>
            </a:r>
            <a:br>
              <a:rPr lang="en" sz="1050" dirty="0">
                <a:solidFill>
                  <a:srgbClr val="37474F"/>
                </a:solidFill>
                <a:latin typeface="Roboto Mono"/>
                <a:ea typeface="Roboto Mono"/>
                <a:cs typeface="Roboto Mono"/>
                <a:sym typeface="Roboto Mono"/>
              </a:rPr>
            </a:br>
            <a:r>
              <a:rPr lang="en" sz="1050" dirty="0">
                <a:solidFill>
                  <a:srgbClr val="37474F"/>
                </a:solidFill>
                <a:latin typeface="Roboto Mono"/>
                <a:ea typeface="Roboto Mono"/>
                <a:cs typeface="Roboto Mono"/>
                <a:sym typeface="Roboto Mono"/>
              </a:rPr>
              <a:t>// Extra large devices (large desktops, </a:t>
            </a:r>
            <a:r>
              <a:rPr lang="en" sz="1050" dirty="0">
                <a:solidFill>
                  <a:srgbClr val="C53929"/>
                </a:solidFill>
                <a:latin typeface="Roboto Mono"/>
                <a:ea typeface="Roboto Mono"/>
                <a:cs typeface="Roboto Mono"/>
                <a:sym typeface="Roboto Mono"/>
              </a:rPr>
              <a:t>1200px</a:t>
            </a:r>
            <a:r>
              <a:rPr lang="en" sz="1050" dirty="0">
                <a:solidFill>
                  <a:srgbClr val="37474F"/>
                </a:solidFill>
                <a:latin typeface="Roboto Mono"/>
                <a:ea typeface="Roboto Mono"/>
                <a:cs typeface="Roboto Mono"/>
                <a:sym typeface="Roboto Mono"/>
              </a:rPr>
              <a:t> and up)</a:t>
            </a:r>
            <a:br>
              <a:rPr lang="en" sz="1050" dirty="0">
                <a:solidFill>
                  <a:srgbClr val="37474F"/>
                </a:solidFill>
                <a:latin typeface="Roboto Mono"/>
                <a:ea typeface="Roboto Mono"/>
                <a:cs typeface="Roboto Mono"/>
                <a:sym typeface="Roboto Mono"/>
              </a:rPr>
            </a:br>
            <a:r>
              <a:rPr lang="en" sz="1050" dirty="0">
                <a:solidFill>
                  <a:srgbClr val="3F51B5"/>
                </a:solidFill>
                <a:latin typeface="Roboto Mono"/>
                <a:ea typeface="Roboto Mono"/>
                <a:cs typeface="Roboto Mono"/>
                <a:sym typeface="Roboto Mono"/>
              </a:rPr>
              <a:t>@media</a:t>
            </a:r>
            <a:r>
              <a:rPr lang="en" sz="1050" dirty="0">
                <a:solidFill>
                  <a:srgbClr val="37474F"/>
                </a:solidFill>
                <a:latin typeface="Roboto Mono"/>
                <a:ea typeface="Roboto Mono"/>
                <a:cs typeface="Roboto Mono"/>
                <a:sym typeface="Roboto Mono"/>
              </a:rPr>
              <a:t> (</a:t>
            </a:r>
            <a:r>
              <a:rPr lang="en" sz="1050" dirty="0">
                <a:solidFill>
                  <a:srgbClr val="3F51B5"/>
                </a:solidFill>
                <a:latin typeface="Roboto Mono"/>
                <a:ea typeface="Roboto Mono"/>
                <a:cs typeface="Roboto Mono"/>
                <a:sym typeface="Roboto Mono"/>
              </a:rPr>
              <a:t>min-width</a:t>
            </a:r>
            <a:r>
              <a:rPr lang="en" sz="1050" dirty="0">
                <a:solidFill>
                  <a:srgbClr val="37474F"/>
                </a:solidFill>
                <a:latin typeface="Roboto Mono"/>
                <a:ea typeface="Roboto Mono"/>
                <a:cs typeface="Roboto Mono"/>
                <a:sym typeface="Roboto Mono"/>
              </a:rPr>
              <a:t>: </a:t>
            </a:r>
            <a:r>
              <a:rPr lang="en" sz="1050" dirty="0">
                <a:solidFill>
                  <a:srgbClr val="C53929"/>
                </a:solidFill>
                <a:latin typeface="Roboto Mono"/>
                <a:ea typeface="Roboto Mono"/>
                <a:cs typeface="Roboto Mono"/>
                <a:sym typeface="Roboto Mono"/>
              </a:rPr>
              <a:t>1200px</a:t>
            </a:r>
            <a:r>
              <a:rPr lang="en" sz="1050" dirty="0">
                <a:solidFill>
                  <a:srgbClr val="37474F"/>
                </a:solidFill>
                <a:latin typeface="Roboto Mono"/>
                <a:ea typeface="Roboto Mono"/>
                <a:cs typeface="Roboto Mono"/>
                <a:sym typeface="Roboto Mono"/>
              </a:rPr>
              <a:t>) { ... }</a:t>
            </a:r>
            <a:endParaRPr sz="1050" dirty="0">
              <a:solidFill>
                <a:srgbClr val="37474F"/>
              </a:solidFill>
              <a:latin typeface="Roboto Mono"/>
              <a:ea typeface="Roboto Mono"/>
              <a:cs typeface="Roboto Mono"/>
              <a:sym typeface="Roboto Mono"/>
            </a:endParaRPr>
          </a:p>
          <a:p>
            <a:pPr marL="0" lvl="0" indent="0" algn="l" rtl="0">
              <a:lnSpc>
                <a:spcPct val="115000"/>
              </a:lnSpc>
              <a:spcBef>
                <a:spcPts val="1600"/>
              </a:spcBef>
              <a:spcAft>
                <a:spcPts val="1600"/>
              </a:spcAft>
              <a:buNone/>
            </a:pPr>
            <a:endParaRPr sz="1100" dirty="0"/>
          </a:p>
        </p:txBody>
      </p:sp>
      <p:sp>
        <p:nvSpPr>
          <p:cNvPr id="2" name="TextBox 1">
            <a:extLst>
              <a:ext uri="{FF2B5EF4-FFF2-40B4-BE49-F238E27FC236}">
                <a16:creationId xmlns:a16="http://schemas.microsoft.com/office/drawing/2014/main" id="{26199F23-0243-4267-BBA8-8FDD607BB4A6}"/>
              </a:ext>
            </a:extLst>
          </p:cNvPr>
          <p:cNvSpPr txBox="1"/>
          <p:nvPr/>
        </p:nvSpPr>
        <p:spPr>
          <a:xfrm>
            <a:off x="1421952" y="3943602"/>
            <a:ext cx="5808656" cy="369332"/>
          </a:xfrm>
          <a:prstGeom prst="rect">
            <a:avLst/>
          </a:prstGeom>
          <a:noFill/>
        </p:spPr>
        <p:txBody>
          <a:bodyPr wrap="square" rtlCol="0">
            <a:spAutoFit/>
          </a:bodyPr>
          <a:lstStyle/>
          <a:p>
            <a:r>
              <a:rPr lang="en-US" dirty="0"/>
              <a:t>We’ll see more on a version of bootstrap during </a:t>
            </a:r>
            <a:r>
              <a:rPr lang="en-US" dirty="0" err="1"/>
              <a:t>Reactjs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Review: avoid these </a:t>
            </a:r>
            <a:r>
              <a:rPr lang="en-US" dirty="0"/>
              <a:t>HTML </a:t>
            </a:r>
            <a:r>
              <a:rPr lang="en" dirty="0"/>
              <a:t>code </a:t>
            </a:r>
            <a:r>
              <a:rPr lang="en-US" dirty="0"/>
              <a:t>traps</a:t>
            </a:r>
            <a:r>
              <a:rPr lang="en" dirty="0"/>
              <a:t> </a:t>
            </a:r>
            <a:endParaRPr dirty="0"/>
          </a:p>
        </p:txBody>
      </p:sp>
      <p:sp>
        <p:nvSpPr>
          <p:cNvPr id="181" name="Google Shape;181;p33"/>
          <p:cNvSpPr txBox="1">
            <a:spLocks noGrp="1"/>
          </p:cNvSpPr>
          <p:nvPr>
            <p:ph type="body" idx="1"/>
          </p:nvPr>
        </p:nvSpPr>
        <p:spPr>
          <a:xfrm>
            <a:off x="311700" y="1409147"/>
            <a:ext cx="8520600" cy="3159727"/>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600"/>
              </a:spcBef>
              <a:spcAft>
                <a:spcPts val="600"/>
              </a:spcAft>
              <a:buSzPts val="1800"/>
              <a:buChar char="●"/>
            </a:pPr>
            <a:r>
              <a:rPr lang="en-US" b="1" dirty="0">
                <a:latin typeface="Courier New"/>
                <a:ea typeface="Courier New"/>
                <a:cs typeface="Courier New"/>
                <a:sym typeface="Courier New"/>
              </a:rPr>
              <a:t>Overuse of </a:t>
            </a:r>
            <a:r>
              <a:rPr lang="en" b="1" dirty="0">
                <a:latin typeface="Courier New"/>
                <a:ea typeface="Courier New"/>
                <a:cs typeface="Courier New"/>
                <a:sym typeface="Courier New"/>
              </a:rPr>
              <a:t>&lt;font&gt;</a:t>
            </a:r>
            <a:r>
              <a:rPr lang="en" dirty="0"/>
              <a:t>, </a:t>
            </a:r>
            <a:r>
              <a:rPr lang="en" b="1" dirty="0">
                <a:latin typeface="Courier New"/>
                <a:ea typeface="Courier New"/>
                <a:cs typeface="Courier New"/>
                <a:sym typeface="Courier New"/>
              </a:rPr>
              <a:t>&lt;br&gt;</a:t>
            </a:r>
            <a:endParaRPr b="1" dirty="0">
              <a:latin typeface="Courier New"/>
              <a:ea typeface="Courier New"/>
              <a:cs typeface="Courier New"/>
              <a:sym typeface="Courier New"/>
            </a:endParaRPr>
          </a:p>
          <a:p>
            <a:pPr marL="914400" lvl="1" indent="-317500" algn="l" rtl="0">
              <a:lnSpc>
                <a:spcPct val="100000"/>
              </a:lnSpc>
              <a:spcBef>
                <a:spcPts val="0"/>
              </a:spcBef>
              <a:spcAft>
                <a:spcPts val="0"/>
              </a:spcAft>
              <a:buSzPts val="1400"/>
              <a:buChar char="○"/>
            </a:pPr>
            <a:r>
              <a:rPr lang="en" dirty="0"/>
              <a:t>Why: these break </a:t>
            </a:r>
            <a:r>
              <a:rPr lang="en" b="1" i="1" dirty="0"/>
              <a:t>separation of substance and style</a:t>
            </a:r>
            <a:endParaRPr b="1" i="1" dirty="0"/>
          </a:p>
          <a:p>
            <a:pPr marL="914400" lvl="1" indent="-317500" algn="l" rtl="0">
              <a:lnSpc>
                <a:spcPct val="100000"/>
              </a:lnSpc>
              <a:spcBef>
                <a:spcPts val="0"/>
              </a:spcBef>
              <a:spcAft>
                <a:spcPts val="0"/>
              </a:spcAft>
              <a:buSzPts val="1400"/>
              <a:buChar char="○"/>
            </a:pPr>
            <a:r>
              <a:rPr lang="en" dirty="0"/>
              <a:t>Alternative: use CSS </a:t>
            </a:r>
            <a:r>
              <a:rPr lang="en-US" dirty="0"/>
              <a:t>for font/ text style</a:t>
            </a:r>
            <a:r>
              <a:rPr lang="en" dirty="0"/>
              <a:t>.  Use </a:t>
            </a:r>
            <a:r>
              <a:rPr lang="en-US" dirty="0"/>
              <a:t>&lt;div&gt;, &lt;p&gt; </a:t>
            </a:r>
          </a:p>
          <a:p>
            <a:pPr>
              <a:lnSpc>
                <a:spcPct val="100000"/>
              </a:lnSpc>
              <a:spcBef>
                <a:spcPts val="600"/>
              </a:spcBef>
              <a:spcAft>
                <a:spcPts val="600"/>
              </a:spcAft>
            </a:pPr>
            <a:r>
              <a:rPr lang="en-US" b="1" dirty="0">
                <a:latin typeface="Courier New"/>
                <a:cs typeface="Courier New"/>
                <a:sym typeface="Courier New"/>
              </a:rPr>
              <a:t>&lt;div class=”blue”&gt;Elvis&lt;/div&gt;</a:t>
            </a:r>
          </a:p>
          <a:p>
            <a:pPr marL="914400" lvl="1" indent="-317500" algn="l" rtl="0">
              <a:lnSpc>
                <a:spcPct val="100000"/>
              </a:lnSpc>
              <a:spcBef>
                <a:spcPts val="0"/>
              </a:spcBef>
              <a:spcAft>
                <a:spcPts val="0"/>
              </a:spcAft>
              <a:buSzPts val="1400"/>
              <a:buChar char="○"/>
            </a:pPr>
            <a:r>
              <a:rPr lang="en" dirty="0"/>
              <a:t>Why: </a:t>
            </a:r>
            <a:r>
              <a:rPr lang="en" b="1" i="1" dirty="0"/>
              <a:t>make tags semantic</a:t>
            </a:r>
            <a:r>
              <a:rPr lang="en" dirty="0"/>
              <a:t>, what does the blue </a:t>
            </a:r>
            <a:r>
              <a:rPr lang="en" i="1" dirty="0"/>
              <a:t>mean</a:t>
            </a:r>
            <a:r>
              <a:rPr lang="en" dirty="0"/>
              <a:t>?</a:t>
            </a:r>
            <a:endParaRPr dirty="0"/>
          </a:p>
          <a:p>
            <a:pPr marL="914400" lvl="1" indent="-317500" algn="l" rtl="0">
              <a:lnSpc>
                <a:spcPct val="100000"/>
              </a:lnSpc>
              <a:spcBef>
                <a:spcPts val="0"/>
              </a:spcBef>
              <a:spcAft>
                <a:spcPts val="0"/>
              </a:spcAft>
              <a:buSzPts val="1400"/>
              <a:buChar char="○"/>
            </a:pPr>
            <a:r>
              <a:rPr lang="en" dirty="0"/>
              <a:t>Alternative: “</a:t>
            </a:r>
            <a:r>
              <a:rPr lang="en-US" b="1" dirty="0">
                <a:latin typeface="Courier New"/>
                <a:ea typeface="Courier New"/>
                <a:cs typeface="Courier New"/>
                <a:sym typeface="Courier New"/>
              </a:rPr>
              <a:t>singer</a:t>
            </a:r>
            <a:r>
              <a:rPr lang="en" dirty="0"/>
              <a:t>” or “</a:t>
            </a:r>
            <a:r>
              <a:rPr lang="en" b="1" dirty="0">
                <a:latin typeface="Courier New"/>
                <a:ea typeface="Courier New"/>
                <a:cs typeface="Courier New"/>
                <a:sym typeface="Courier New"/>
              </a:rPr>
              <a:t>first_name</a:t>
            </a:r>
            <a:r>
              <a:rPr lang="en" dirty="0"/>
              <a:t>”</a:t>
            </a:r>
            <a:endParaRPr dirty="0"/>
          </a:p>
          <a:p>
            <a:pPr>
              <a:lnSpc>
                <a:spcPct val="100000"/>
              </a:lnSpc>
              <a:spcBef>
                <a:spcPts val="600"/>
              </a:spcBef>
              <a:spcAft>
                <a:spcPts val="600"/>
              </a:spcAft>
            </a:pPr>
            <a:r>
              <a:rPr lang="en" b="1" dirty="0">
                <a:latin typeface="Courier New"/>
                <a:cs typeface="Courier New"/>
              </a:rPr>
              <a:t>Laying out the page with a &lt;table&gt;</a:t>
            </a:r>
            <a:endParaRPr b="1" dirty="0">
              <a:latin typeface="Courier New"/>
              <a:cs typeface="Courier New"/>
            </a:endParaRPr>
          </a:p>
          <a:p>
            <a:pPr marL="914400" lvl="1" indent="-317500" algn="l" rtl="0">
              <a:lnSpc>
                <a:spcPct val="100000"/>
              </a:lnSpc>
              <a:spcBef>
                <a:spcPts val="0"/>
              </a:spcBef>
              <a:spcAft>
                <a:spcPts val="0"/>
              </a:spcAft>
              <a:buSzPts val="1400"/>
              <a:buChar char="○"/>
            </a:pPr>
            <a:r>
              <a:rPr lang="en" dirty="0"/>
              <a:t>Why: </a:t>
            </a:r>
            <a:r>
              <a:rPr lang="en-US" dirty="0"/>
              <a:t>Static placement, not flexible.  N</a:t>
            </a:r>
            <a:r>
              <a:rPr lang="en" dirty="0"/>
              <a:t>ot what it was designed for (</a:t>
            </a:r>
            <a:r>
              <a:rPr lang="en-US" dirty="0"/>
              <a:t>but widely used until alternatives were defined)</a:t>
            </a:r>
            <a:endParaRPr dirty="0"/>
          </a:p>
          <a:p>
            <a:pPr marL="914400" lvl="1" indent="-317500" algn="l" rtl="0">
              <a:lnSpc>
                <a:spcPct val="100000"/>
              </a:lnSpc>
              <a:spcBef>
                <a:spcPts val="0"/>
              </a:spcBef>
              <a:spcAft>
                <a:spcPts val="0"/>
              </a:spcAft>
              <a:buSzPts val="1400"/>
              <a:buChar char="○"/>
            </a:pPr>
            <a:r>
              <a:rPr lang="en" dirty="0"/>
              <a:t>Alternative: use CSS grid, flexbox</a:t>
            </a:r>
            <a:endParaRPr dirty="0"/>
          </a:p>
        </p:txBody>
      </p:sp>
      <p:sp>
        <p:nvSpPr>
          <p:cNvPr id="2" name="Rectangle 1">
            <a:extLst>
              <a:ext uri="{FF2B5EF4-FFF2-40B4-BE49-F238E27FC236}">
                <a16:creationId xmlns:a16="http://schemas.microsoft.com/office/drawing/2014/main" id="{3A45D913-A10E-4AAC-AC87-F1DFF058E495}"/>
              </a:ext>
            </a:extLst>
          </p:cNvPr>
          <p:cNvSpPr/>
          <p:nvPr/>
        </p:nvSpPr>
        <p:spPr>
          <a:xfrm>
            <a:off x="5272157" y="2049802"/>
            <a:ext cx="3801165" cy="253916"/>
          </a:xfrm>
          <a:prstGeom prst="rect">
            <a:avLst/>
          </a:prstGeom>
        </p:spPr>
        <p:txBody>
          <a:bodyPr wrap="square">
            <a:spAutoFit/>
          </a:bodyPr>
          <a:lstStyle/>
          <a:p>
            <a:r>
              <a:rPr lang="en-US" sz="1050" dirty="0">
                <a:hlinkClick r:id="rId3"/>
              </a:rPr>
              <a:t>https://developer.mozilla.org/en-US/docs/Web/HTML/Element/br</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Client-Side Storage: Cookies</a:t>
            </a:r>
            <a:endParaRPr/>
          </a:p>
        </p:txBody>
      </p:sp>
      <p:sp>
        <p:nvSpPr>
          <p:cNvPr id="187" name="Google Shape;187;p34"/>
          <p:cNvSpPr txBox="1">
            <a:spLocks noGrp="1"/>
          </p:cNvSpPr>
          <p:nvPr>
            <p:ph type="body" idx="1"/>
          </p:nvPr>
        </p:nvSpPr>
        <p:spPr>
          <a:xfrm>
            <a:off x="311700" y="1282075"/>
            <a:ext cx="85206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dirty="0"/>
              <a:t>Cookies</a:t>
            </a:r>
            <a:endParaRPr sz="1700" dirty="0"/>
          </a:p>
          <a:p>
            <a:pPr marL="914400" lvl="1" indent="-311150" algn="l" rtl="0">
              <a:spcBef>
                <a:spcPts val="0"/>
              </a:spcBef>
              <a:spcAft>
                <a:spcPts val="0"/>
              </a:spcAft>
              <a:buSzPts val="1300"/>
              <a:buChar char="○"/>
            </a:pPr>
            <a:r>
              <a:rPr lang="en" sz="1300" dirty="0"/>
              <a:t>Part of the HTTP protocol</a:t>
            </a:r>
            <a:endParaRPr sz="1300" dirty="0"/>
          </a:p>
          <a:p>
            <a:pPr marL="914400" lvl="1" indent="-311150" algn="l" rtl="0">
              <a:spcBef>
                <a:spcPts val="0"/>
              </a:spcBef>
              <a:spcAft>
                <a:spcPts val="0"/>
              </a:spcAft>
              <a:buSzPts val="1300"/>
              <a:buChar char="○"/>
            </a:pPr>
            <a:r>
              <a:rPr lang="en" sz="1300" dirty="0"/>
              <a:t>The server response instructs the browser to set a “cookie”, or a key-value pair</a:t>
            </a:r>
            <a:endParaRPr sz="1300" dirty="0"/>
          </a:p>
          <a:p>
            <a:pPr marL="914400" lvl="1" indent="-311150" algn="l" rtl="0">
              <a:spcBef>
                <a:spcPts val="0"/>
              </a:spcBef>
              <a:spcAft>
                <a:spcPts val="0"/>
              </a:spcAft>
              <a:buSzPts val="1300"/>
              <a:buChar char="○"/>
            </a:pPr>
            <a:r>
              <a:rPr lang="en" sz="1300" dirty="0"/>
              <a:t>Cookies are provided with every request to the server</a:t>
            </a:r>
            <a:endParaRPr sz="1300" dirty="0"/>
          </a:p>
          <a:p>
            <a:pPr marL="914400" lvl="1" indent="-311150" algn="l" rtl="0">
              <a:spcBef>
                <a:spcPts val="0"/>
              </a:spcBef>
              <a:spcAft>
                <a:spcPts val="0"/>
              </a:spcAft>
              <a:buSzPts val="1300"/>
              <a:buChar char="○"/>
            </a:pPr>
            <a:r>
              <a:rPr lang="en" sz="1300" dirty="0"/>
              <a:t>Max size is ~4kb</a:t>
            </a:r>
            <a:endParaRPr sz="1300" dirty="0"/>
          </a:p>
          <a:p>
            <a:pPr marL="457200" lvl="0" indent="-336550" algn="l" rtl="0">
              <a:spcBef>
                <a:spcPts val="0"/>
              </a:spcBef>
              <a:spcAft>
                <a:spcPts val="0"/>
              </a:spcAft>
              <a:buSzPts val="1700"/>
              <a:buChar char="●"/>
            </a:pPr>
            <a:r>
              <a:rPr lang="en" sz="1700" dirty="0"/>
              <a:t>Session cookies</a:t>
            </a:r>
            <a:endParaRPr sz="1700" dirty="0"/>
          </a:p>
          <a:p>
            <a:pPr marL="914400" lvl="1" indent="-311150" algn="l" rtl="0">
              <a:spcBef>
                <a:spcPts val="0"/>
              </a:spcBef>
              <a:spcAft>
                <a:spcPts val="0"/>
              </a:spcAft>
              <a:buSzPts val="1300"/>
              <a:buChar char="○"/>
            </a:pPr>
            <a:r>
              <a:rPr lang="en" sz="1300" dirty="0"/>
              <a:t>Clear when the browser closes</a:t>
            </a:r>
            <a:endParaRPr sz="1300" dirty="0"/>
          </a:p>
          <a:p>
            <a:pPr marL="914400" lvl="1" indent="-311150" algn="l" rtl="0">
              <a:spcBef>
                <a:spcPts val="0"/>
              </a:spcBef>
              <a:spcAft>
                <a:spcPts val="0"/>
              </a:spcAft>
              <a:buSzPts val="1300"/>
              <a:buChar char="○"/>
            </a:pPr>
            <a:r>
              <a:rPr lang="en" sz="1300" dirty="0"/>
              <a:t>Useful for authentication (although now replaced by sessionStorage… next slide)</a:t>
            </a:r>
            <a:endParaRPr sz="1300" dirty="0"/>
          </a:p>
          <a:p>
            <a:pPr marL="457200" lvl="0" indent="-336550" algn="l" rtl="0">
              <a:spcBef>
                <a:spcPts val="0"/>
              </a:spcBef>
              <a:spcAft>
                <a:spcPts val="0"/>
              </a:spcAft>
              <a:buSzPts val="1700"/>
              <a:buChar char="●"/>
            </a:pPr>
            <a:r>
              <a:rPr lang="en" sz="1700" dirty="0"/>
              <a:t>Permanent cookies</a:t>
            </a:r>
            <a:endParaRPr sz="1700" dirty="0"/>
          </a:p>
          <a:p>
            <a:pPr marL="914400" lvl="1" indent="-311150" algn="l" rtl="0">
              <a:spcBef>
                <a:spcPts val="0"/>
              </a:spcBef>
              <a:spcAft>
                <a:spcPts val="0"/>
              </a:spcAft>
              <a:buSzPts val="1300"/>
              <a:buChar char="○"/>
            </a:pPr>
            <a:r>
              <a:rPr lang="en" sz="1300" dirty="0"/>
              <a:t>Stays across browser sessions</a:t>
            </a:r>
            <a:endParaRPr sz="1300" dirty="0"/>
          </a:p>
          <a:p>
            <a:pPr marL="914400" lvl="1" indent="-311150" algn="l" rtl="0">
              <a:spcBef>
                <a:spcPts val="0"/>
              </a:spcBef>
              <a:spcAft>
                <a:spcPts val="0"/>
              </a:spcAft>
              <a:buSzPts val="1300"/>
              <a:buChar char="○"/>
            </a:pPr>
            <a:r>
              <a:rPr lang="en" sz="1300" dirty="0"/>
              <a:t>Expire after a date</a:t>
            </a:r>
            <a:endParaRPr sz="1300" dirty="0"/>
          </a:p>
          <a:p>
            <a:pPr marL="457200" lvl="0" indent="-336550" algn="l" rtl="0">
              <a:spcBef>
                <a:spcPts val="0"/>
              </a:spcBef>
              <a:spcAft>
                <a:spcPts val="0"/>
              </a:spcAft>
              <a:buSzPts val="1700"/>
              <a:buChar char="●"/>
            </a:pPr>
            <a:r>
              <a:rPr lang="en" sz="1700" dirty="0"/>
              <a:t>Third-party: can be read by ANY site you are visiting (tracking)</a:t>
            </a:r>
            <a:endParaRPr sz="1700" dirty="0"/>
          </a:p>
          <a:p>
            <a:pPr marL="457200" lvl="0" indent="-342900" algn="l" rtl="0">
              <a:spcBef>
                <a:spcPts val="0"/>
              </a:spcBef>
              <a:spcAft>
                <a:spcPts val="0"/>
              </a:spcAft>
              <a:buSzPts val="1800"/>
              <a:buChar char="●"/>
            </a:pPr>
            <a:r>
              <a:rPr lang="en" sz="1700" dirty="0"/>
              <a:t>Javascript: </a:t>
            </a:r>
            <a:r>
              <a:rPr lang="en" sz="1250" dirty="0">
                <a:solidFill>
                  <a:srgbClr val="37474F"/>
                </a:solidFill>
                <a:latin typeface="Roboto Mono"/>
                <a:ea typeface="Roboto Mono"/>
                <a:cs typeface="Roboto Mono"/>
                <a:sym typeface="Roboto Mono"/>
              </a:rPr>
              <a:t>document.cookie</a:t>
            </a:r>
            <a:endParaRPr sz="1250" dirty="0">
              <a:solidFill>
                <a:srgbClr val="37474F"/>
              </a:solidFill>
              <a:latin typeface="Roboto Mono"/>
              <a:ea typeface="Roboto Mono"/>
              <a:cs typeface="Roboto Mono"/>
              <a:sym typeface="Roboto Mono"/>
            </a:endParaRPr>
          </a:p>
          <a:p>
            <a:pPr marL="457200" lvl="0" indent="-336550" algn="l" rtl="0">
              <a:spcBef>
                <a:spcPts val="0"/>
              </a:spcBef>
              <a:spcAft>
                <a:spcPts val="0"/>
              </a:spcAft>
              <a:buSzPts val="1700"/>
              <a:buChar char="●"/>
            </a:pPr>
            <a:r>
              <a:rPr lang="en" sz="1700" dirty="0"/>
              <a:t>HttpOnly cookies cannot be accessed via Javascript, useful for security</a:t>
            </a:r>
            <a:endParaRPr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419652" y="246243"/>
            <a:ext cx="8412648" cy="968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Client-Side Storage: sessionStorage &amp; localStorage</a:t>
            </a:r>
            <a:endParaRPr dirty="0"/>
          </a:p>
        </p:txBody>
      </p:sp>
      <p:sp>
        <p:nvSpPr>
          <p:cNvPr id="193" name="Google Shape;193;p35"/>
          <p:cNvSpPr txBox="1">
            <a:spLocks noGrp="1"/>
          </p:cNvSpPr>
          <p:nvPr>
            <p:ph type="body" idx="1"/>
          </p:nvPr>
        </p:nvSpPr>
        <p:spPr>
          <a:xfrm>
            <a:off x="311700" y="1581425"/>
            <a:ext cx="8520600" cy="2987449"/>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Much larger storage capabilities beyond cookies</a:t>
            </a:r>
            <a:endParaRPr dirty="0"/>
          </a:p>
          <a:p>
            <a:pPr marL="914400" lvl="1" indent="-317500" algn="l" rtl="0">
              <a:spcBef>
                <a:spcPts val="0"/>
              </a:spcBef>
              <a:spcAft>
                <a:spcPts val="0"/>
              </a:spcAft>
              <a:buSzPts val="1400"/>
              <a:buChar char="○"/>
            </a:pPr>
            <a:r>
              <a:rPr lang="en" dirty="0"/>
              <a:t>Not for tracking like third-party cookies</a:t>
            </a:r>
            <a:endParaRPr dirty="0"/>
          </a:p>
          <a:p>
            <a:pPr marL="914400" lvl="1" indent="-317500" algn="l" rtl="0">
              <a:spcBef>
                <a:spcPts val="0"/>
              </a:spcBef>
              <a:spcAft>
                <a:spcPts val="0"/>
              </a:spcAft>
              <a:buSzPts val="1400"/>
              <a:buChar char="○"/>
            </a:pPr>
            <a:r>
              <a:rPr lang="en" dirty="0"/>
              <a:t>But personalization and client-side functionality</a:t>
            </a:r>
            <a:endParaRPr dirty="0"/>
          </a:p>
          <a:p>
            <a:pPr marL="914400" lvl="1" indent="-317500" algn="l" rtl="0">
              <a:spcBef>
                <a:spcPts val="0"/>
              </a:spcBef>
              <a:spcAft>
                <a:spcPts val="0"/>
              </a:spcAft>
              <a:buSzPts val="1400"/>
              <a:buChar char="○"/>
            </a:pPr>
            <a:r>
              <a:rPr lang="en" dirty="0"/>
              <a:t>Still key-value storage</a:t>
            </a:r>
            <a:endParaRPr dirty="0"/>
          </a:p>
          <a:p>
            <a:pPr marL="457200" lvl="0" indent="-342900" algn="l" rtl="0">
              <a:spcBef>
                <a:spcPts val="0"/>
              </a:spcBef>
              <a:spcAft>
                <a:spcPts val="0"/>
              </a:spcAft>
              <a:buSzPts val="1800"/>
              <a:buChar char="●"/>
            </a:pPr>
            <a:r>
              <a:rPr lang="en" dirty="0"/>
              <a:t>Session storage</a:t>
            </a:r>
            <a:endParaRPr dirty="0"/>
          </a:p>
          <a:p>
            <a:pPr marL="914400" lvl="1" indent="-317500" algn="l" rtl="0">
              <a:spcBef>
                <a:spcPts val="0"/>
              </a:spcBef>
              <a:spcAft>
                <a:spcPts val="0"/>
              </a:spcAft>
              <a:buSzPts val="1400"/>
              <a:buChar char="○"/>
            </a:pPr>
            <a:r>
              <a:rPr lang="en" dirty="0"/>
              <a:t>For each “origin” you are visiting, a new storage is opened</a:t>
            </a:r>
            <a:endParaRPr dirty="0"/>
          </a:p>
          <a:p>
            <a:pPr marL="914400" lvl="1" indent="-317500" algn="l" rtl="0">
              <a:spcBef>
                <a:spcPts val="0"/>
              </a:spcBef>
              <a:spcAft>
                <a:spcPts val="0"/>
              </a:spcAft>
              <a:buSzPts val="1400"/>
              <a:buChar char="○"/>
            </a:pPr>
            <a:r>
              <a:rPr lang="en" dirty="0"/>
              <a:t>Multiple tabs on the same website? One session storage.</a:t>
            </a:r>
            <a:endParaRPr dirty="0"/>
          </a:p>
          <a:p>
            <a:pPr marL="914400" lvl="1" indent="-317500" algn="l" rtl="0">
              <a:spcBef>
                <a:spcPts val="0"/>
              </a:spcBef>
              <a:spcAft>
                <a:spcPts val="0"/>
              </a:spcAft>
              <a:buSzPts val="1400"/>
              <a:buChar char="○"/>
            </a:pPr>
            <a:r>
              <a:rPr lang="en" dirty="0"/>
              <a:t>Close all tabs for that origin, clear the session storage</a:t>
            </a:r>
            <a:endParaRPr dirty="0"/>
          </a:p>
          <a:p>
            <a:pPr marL="914400" lvl="1" indent="-317500" algn="l" rtl="0">
              <a:spcBef>
                <a:spcPts val="0"/>
              </a:spcBef>
              <a:spcAft>
                <a:spcPts val="0"/>
              </a:spcAft>
              <a:buSzPts val="1400"/>
              <a:buChar char="○"/>
            </a:pPr>
            <a:r>
              <a:rPr lang="en" dirty="0"/>
              <a:t>Max size is ~5mb</a:t>
            </a:r>
            <a:endParaRPr dirty="0"/>
          </a:p>
          <a:p>
            <a:pPr marL="457200" lvl="0" indent="-342900" algn="l" rtl="0">
              <a:spcBef>
                <a:spcPts val="0"/>
              </a:spcBef>
              <a:spcAft>
                <a:spcPts val="0"/>
              </a:spcAft>
              <a:buSzPts val="1800"/>
              <a:buChar char="●"/>
            </a:pPr>
            <a:r>
              <a:rPr lang="en" dirty="0"/>
              <a:t>Local storage</a:t>
            </a:r>
            <a:endParaRPr dirty="0"/>
          </a:p>
          <a:p>
            <a:pPr marL="914400" lvl="1" indent="-317500" algn="l" rtl="0">
              <a:spcBef>
                <a:spcPts val="0"/>
              </a:spcBef>
              <a:spcAft>
                <a:spcPts val="0"/>
              </a:spcAft>
              <a:buSzPts val="1400"/>
              <a:buChar char="○"/>
            </a:pPr>
            <a:r>
              <a:rPr lang="en" dirty="0"/>
              <a:t>Same as session storage</a:t>
            </a:r>
            <a:endParaRPr dirty="0"/>
          </a:p>
          <a:p>
            <a:pPr marL="914400" lvl="1" indent="-317500" algn="l" rtl="0">
              <a:spcBef>
                <a:spcPts val="0"/>
              </a:spcBef>
              <a:spcAft>
                <a:spcPts val="0"/>
              </a:spcAft>
              <a:buSzPts val="1400"/>
              <a:buChar char="○"/>
            </a:pPr>
            <a:r>
              <a:rPr lang="en" dirty="0"/>
              <a:t>...but does not clear when the browser closes</a:t>
            </a:r>
            <a:endParaRPr dirty="0"/>
          </a:p>
          <a:p>
            <a:pPr marL="914400" lvl="1" indent="-317500" algn="l" rtl="0">
              <a:spcBef>
                <a:spcPts val="0"/>
              </a:spcBef>
              <a:spcAft>
                <a:spcPts val="0"/>
              </a:spcAft>
              <a:buSzPts val="1400"/>
              <a:buChar char="○"/>
            </a:pPr>
            <a:r>
              <a:rPr lang="en" dirty="0"/>
              <a:t>Bigger limits, usually ~10mb</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Style Sheets</a:t>
            </a:r>
            <a:endParaRPr dirty="0"/>
          </a:p>
        </p:txBody>
      </p:sp>
      <p:sp>
        <p:nvSpPr>
          <p:cNvPr id="94" name="Google Shape;94;p19"/>
          <p:cNvSpPr txBox="1">
            <a:spLocks noGrp="1"/>
          </p:cNvSpPr>
          <p:nvPr>
            <p:ph type="body" idx="1"/>
          </p:nvPr>
        </p:nvSpPr>
        <p:spPr>
          <a:xfrm>
            <a:off x="311700" y="1329171"/>
            <a:ext cx="8520600" cy="3233994"/>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panose="020B0604020202020204" pitchFamily="34" charset="0"/>
              <a:buChar char="•"/>
            </a:pPr>
            <a:r>
              <a:rPr lang="en-US" sz="1600" dirty="0"/>
              <a:t>All HTML tags can be ‘styled’.  In other words, you can specify their visual attributes</a:t>
            </a:r>
          </a:p>
          <a:p>
            <a:pPr lvl="1" indent="-336550">
              <a:spcBef>
                <a:spcPts val="0"/>
              </a:spcBef>
              <a:buSzPts val="1700"/>
              <a:buFont typeface="Arial" panose="020B0604020202020204" pitchFamily="34" charset="0"/>
              <a:buChar char="•"/>
            </a:pPr>
            <a:r>
              <a:rPr lang="en-US" sz="1050" i="1" dirty="0">
                <a:solidFill>
                  <a:srgbClr val="D81B60"/>
                </a:solidFill>
                <a:latin typeface="Roboto Mono"/>
                <a:ea typeface="Roboto Mono"/>
                <a:cs typeface="Roboto Mono"/>
                <a:sym typeface="Roboto Mono"/>
              </a:rPr>
              <a:t>Font</a:t>
            </a:r>
          </a:p>
          <a:p>
            <a:pPr lvl="1" indent="-336550">
              <a:spcBef>
                <a:spcPts val="0"/>
              </a:spcBef>
              <a:buSzPts val="1700"/>
              <a:buFont typeface="Arial" panose="020B0604020202020204" pitchFamily="34" charset="0"/>
              <a:buChar char="•"/>
            </a:pPr>
            <a:r>
              <a:rPr lang="en-US" sz="1050" i="1" dirty="0">
                <a:solidFill>
                  <a:srgbClr val="D81B60"/>
                </a:solidFill>
                <a:latin typeface="Roboto Mono"/>
                <a:ea typeface="Roboto Mono"/>
                <a:cs typeface="Roboto Mono"/>
                <a:sym typeface="Roboto Mono"/>
              </a:rPr>
              <a:t>Color</a:t>
            </a:r>
          </a:p>
          <a:p>
            <a:pPr lvl="1" indent="-336550">
              <a:spcBef>
                <a:spcPts val="0"/>
              </a:spcBef>
              <a:buSzPts val="1700"/>
              <a:buFont typeface="Arial" panose="020B0604020202020204" pitchFamily="34" charset="0"/>
              <a:buChar char="•"/>
            </a:pPr>
            <a:r>
              <a:rPr lang="en-US" sz="1050" i="1" dirty="0">
                <a:solidFill>
                  <a:srgbClr val="D81B60"/>
                </a:solidFill>
                <a:latin typeface="Roboto Mono"/>
                <a:ea typeface="Roboto Mono"/>
                <a:cs typeface="Roboto Mono"/>
                <a:sym typeface="Roboto Mono"/>
              </a:rPr>
              <a:t>Location</a:t>
            </a:r>
          </a:p>
          <a:p>
            <a:pPr lvl="1" indent="-336550">
              <a:spcBef>
                <a:spcPts val="0"/>
              </a:spcBef>
              <a:buSzPts val="1700"/>
              <a:buFont typeface="Arial" panose="020B0604020202020204" pitchFamily="34" charset="0"/>
              <a:buChar char="•"/>
            </a:pPr>
            <a:r>
              <a:rPr lang="en-US" sz="1050" i="1" dirty="0">
                <a:solidFill>
                  <a:srgbClr val="D81B60"/>
                </a:solidFill>
                <a:latin typeface="Roboto Mono"/>
                <a:ea typeface="Roboto Mono"/>
                <a:cs typeface="Roboto Mono"/>
                <a:sym typeface="Roboto Mono"/>
              </a:rPr>
              <a:t>…</a:t>
            </a:r>
          </a:p>
          <a:p>
            <a:pPr marL="114300" indent="0">
              <a:buNone/>
            </a:pPr>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&lt;div</a:t>
            </a: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id</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t>
            </a:r>
            <a:r>
              <a:rPr lang="en-US" sz="1400" dirty="0" err="1">
                <a:solidFill>
                  <a:srgbClr val="0000FF"/>
                </a:solidFill>
                <a:latin typeface="Consolas" panose="020B0609020204030204" pitchFamily="49" charset="0"/>
              </a:rPr>
              <a:t>styled_box</a:t>
            </a:r>
            <a:r>
              <a:rPr lang="en-US" sz="1400" dirty="0">
                <a:solidFill>
                  <a:srgbClr val="0000FF"/>
                </a:solidFill>
                <a:latin typeface="Consolas" panose="020B0609020204030204" pitchFamily="49" charset="0"/>
              </a:rPr>
              <a:t>"</a:t>
            </a:r>
            <a:r>
              <a:rPr lang="en-US" sz="1400" dirty="0">
                <a:solidFill>
                  <a:srgbClr val="000000"/>
                </a:solidFill>
                <a:latin typeface="Consolas" panose="020B0609020204030204" pitchFamily="49" charset="0"/>
              </a:rPr>
              <a:t> </a:t>
            </a:r>
          </a:p>
          <a:p>
            <a:pPr marL="114300" indent="0">
              <a:buNone/>
            </a:pPr>
            <a:r>
              <a:rPr lang="en-US" sz="1400" dirty="0">
                <a:solidFill>
                  <a:srgbClr val="000000"/>
                </a:solidFill>
                <a:latin typeface="Consolas" panose="020B0609020204030204" pitchFamily="49" charset="0"/>
              </a:rPr>
              <a:t>      </a:t>
            </a:r>
            <a:r>
              <a:rPr lang="en-US" sz="1400" dirty="0">
                <a:solidFill>
                  <a:srgbClr val="FF0000"/>
                </a:solidFill>
                <a:latin typeface="Consolas" panose="020B0609020204030204" pitchFamily="49" charset="0"/>
              </a:rPr>
              <a:t>style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"border: 1px solid red; width:300px; height:200px;</a:t>
            </a:r>
            <a:endParaRPr lang="en-US" sz="1400" dirty="0">
              <a:solidFill>
                <a:srgbClr val="000000"/>
              </a:solidFill>
              <a:latin typeface="Consolas" panose="020B0609020204030204" pitchFamily="49" charset="0"/>
            </a:endParaRPr>
          </a:p>
          <a:p>
            <a:pPr marL="114300" indent="0">
              <a:buNone/>
            </a:pPr>
            <a:r>
              <a:rPr lang="en-US" sz="1400" dirty="0">
                <a:solidFill>
                  <a:srgbClr val="0000FF"/>
                </a:solidFill>
                <a:latin typeface="Consolas" panose="020B0609020204030204" pitchFamily="49" charset="0"/>
              </a:rPr>
              <a:t>      padding: 5px; margin:10px"</a:t>
            </a:r>
            <a:r>
              <a:rPr lang="en-US" sz="1400" dirty="0">
                <a:solidFill>
                  <a:srgbClr val="800000"/>
                </a:solidFill>
                <a:latin typeface="Consolas" panose="020B0609020204030204" pitchFamily="49" charset="0"/>
              </a:rPr>
              <a:t>&gt;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800000"/>
                </a:solidFill>
                <a:latin typeface="Consolas" panose="020B0609020204030204" pitchFamily="49" charset="0"/>
              </a:rPr>
              <a:t>&lt;/div&gt;</a:t>
            </a:r>
            <a:r>
              <a:rPr lang="en-US" sz="1400" dirty="0">
                <a:solidFill>
                  <a:srgbClr val="000000"/>
                </a:solidFill>
                <a:latin typeface="Consolas" panose="020B0609020204030204" pitchFamily="49" charset="0"/>
              </a:rPr>
              <a:t>      </a:t>
            </a:r>
          </a:p>
          <a:p>
            <a:pPr indent="-336550">
              <a:buSzPts val="1700"/>
              <a:buFont typeface="Arial" panose="020B0604020202020204" pitchFamily="34" charset="0"/>
              <a:buChar char="•"/>
            </a:pPr>
            <a:endParaRPr lang="en-US" sz="1600" dirty="0">
              <a:sym typeface="Roboto Mono"/>
            </a:endParaRPr>
          </a:p>
          <a:p>
            <a:pPr indent="-336550">
              <a:buSzPts val="1700"/>
              <a:buFont typeface="Arial" panose="020B0604020202020204" pitchFamily="34" charset="0"/>
              <a:buChar char="•"/>
            </a:pPr>
            <a:r>
              <a:rPr lang="en-US" sz="1600" dirty="0">
                <a:sym typeface="Roboto Mono"/>
              </a:rPr>
              <a:t>However, this results in content and layout being intermingled.  We want to separate those two functions</a:t>
            </a:r>
          </a:p>
          <a:p>
            <a:pPr indent="-336550">
              <a:buSzPts val="1700"/>
              <a:buFont typeface="Arial" panose="020B0604020202020204" pitchFamily="34" charset="0"/>
              <a:buChar char="•"/>
            </a:pPr>
            <a:r>
              <a:rPr lang="en-US" sz="1600" dirty="0">
                <a:sym typeface="Roboto Mono"/>
              </a:rPr>
              <a:t>Stylesheets were introduced to help with separating content from layout</a:t>
            </a:r>
          </a:p>
          <a:p>
            <a:pPr indent="-336550">
              <a:buSzPts val="1700"/>
              <a:buFont typeface="Arial" panose="020B0604020202020204" pitchFamily="34" charset="0"/>
              <a:buChar char="•"/>
            </a:pPr>
            <a:r>
              <a:rPr lang="en-US" sz="1600" dirty="0">
                <a:sym typeface="Roboto Mono"/>
              </a:rPr>
              <a:t>This allows you to develop all your content in your html page, and if you want to change the look and feel, you can just change the stylesheet without modifying the actual page</a:t>
            </a:r>
          </a:p>
          <a:p>
            <a:pPr lvl="1" indent="-336550">
              <a:spcBef>
                <a:spcPts val="600"/>
              </a:spcBef>
              <a:buSzPts val="1700"/>
            </a:pPr>
            <a:r>
              <a:rPr lang="en-US" sz="1400" dirty="0">
                <a:sym typeface="Roboto Mono"/>
              </a:rPr>
              <a:t>More or less, anyway.  Sometimes one will affect the other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Same-Origin Policy</a:t>
            </a:r>
            <a:endParaRPr/>
          </a:p>
        </p:txBody>
      </p:sp>
      <p:sp>
        <p:nvSpPr>
          <p:cNvPr id="199" name="Google Shape;199;p36"/>
          <p:cNvSpPr txBox="1">
            <a:spLocks noGrp="1"/>
          </p:cNvSpPr>
          <p:nvPr>
            <p:ph type="body" idx="1"/>
          </p:nvPr>
        </p:nvSpPr>
        <p:spPr>
          <a:xfrm>
            <a:off x="311700" y="1266130"/>
            <a:ext cx="8520600" cy="34164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600" dirty="0"/>
              <a:t>Origin: protocol+host+port</a:t>
            </a:r>
            <a:endParaRPr sz="1600" dirty="0"/>
          </a:p>
          <a:p>
            <a:pPr marL="914400" lvl="1" indent="-298450" algn="l" rtl="0">
              <a:spcBef>
                <a:spcPts val="0"/>
              </a:spcBef>
              <a:spcAft>
                <a:spcPts val="0"/>
              </a:spcAft>
              <a:buSzPts val="1100"/>
              <a:buChar char="○"/>
            </a:pPr>
            <a:r>
              <a:rPr lang="en" sz="1200" dirty="0"/>
              <a:t>e.g. </a:t>
            </a:r>
            <a:r>
              <a:rPr lang="en" sz="1200" u="sng" dirty="0">
                <a:solidFill>
                  <a:schemeClr val="hlink"/>
                </a:solidFill>
                <a:hlinkClick r:id="rId3"/>
              </a:rPr>
              <a:t>https://store.example.com/foo/bar</a:t>
            </a:r>
            <a:r>
              <a:rPr lang="en" sz="1200" dirty="0"/>
              <a:t> → “https”, “store.example.com”, 80</a:t>
            </a:r>
            <a:endParaRPr sz="1200" dirty="0"/>
          </a:p>
          <a:p>
            <a:pPr marL="914400" lvl="1" indent="-298450" algn="l" rtl="0">
              <a:spcBef>
                <a:spcPts val="0"/>
              </a:spcBef>
              <a:spcAft>
                <a:spcPts val="0"/>
              </a:spcAft>
              <a:buSzPts val="1100"/>
              <a:buChar char="○"/>
            </a:pPr>
            <a:r>
              <a:rPr lang="en" sz="1200" dirty="0"/>
              <a:t>e.g. </a:t>
            </a:r>
            <a:r>
              <a:rPr lang="en" sz="1200" u="sng" dirty="0">
                <a:solidFill>
                  <a:schemeClr val="accent5"/>
                </a:solidFill>
                <a:hlinkClick r:id="rId3"/>
              </a:rPr>
              <a:t>http://localhost:3000/foo/bar</a:t>
            </a:r>
            <a:r>
              <a:rPr lang="en" sz="1200" dirty="0"/>
              <a:t> → “http”, “localhost”, 3000</a:t>
            </a:r>
            <a:endParaRPr sz="1200" dirty="0"/>
          </a:p>
          <a:p>
            <a:pPr marL="914400" lvl="1" indent="-298450" algn="l" rtl="0">
              <a:spcBef>
                <a:spcPts val="0"/>
              </a:spcBef>
              <a:spcAft>
                <a:spcPts val="0"/>
              </a:spcAft>
              <a:buSzPts val="1100"/>
              <a:buChar char="○"/>
            </a:pPr>
            <a:r>
              <a:rPr lang="en" sz="1200" dirty="0"/>
              <a:t>Subdomains are different hosts</a:t>
            </a:r>
            <a:endParaRPr sz="1200" dirty="0"/>
          </a:p>
          <a:p>
            <a:pPr marL="457200" lvl="0" indent="-323850" algn="l" rtl="0">
              <a:spcBef>
                <a:spcPts val="0"/>
              </a:spcBef>
              <a:spcAft>
                <a:spcPts val="0"/>
              </a:spcAft>
              <a:buSzPts val="1500"/>
              <a:buChar char="●"/>
            </a:pPr>
            <a:r>
              <a:rPr lang="en" sz="1600" dirty="0"/>
              <a:t>When parsing an HTTP response from origin X, only allow requests back to X</a:t>
            </a:r>
            <a:endParaRPr sz="1600" dirty="0"/>
          </a:p>
          <a:p>
            <a:pPr marL="457200" lvl="0" indent="-323850" algn="l" rtl="0">
              <a:spcBef>
                <a:spcPts val="0"/>
              </a:spcBef>
              <a:spcAft>
                <a:spcPts val="0"/>
              </a:spcAft>
              <a:buSzPts val="1500"/>
              <a:buChar char="●"/>
            </a:pPr>
            <a:r>
              <a:rPr lang="en" sz="1600" i="1" dirty="0"/>
              <a:t>Huge </a:t>
            </a:r>
            <a:r>
              <a:rPr lang="en" sz="1600" dirty="0"/>
              <a:t>exceptions to Same-Origin, however:</a:t>
            </a:r>
            <a:endParaRPr sz="1600" dirty="0"/>
          </a:p>
          <a:p>
            <a:pPr marL="914400" lvl="1" indent="-298450" algn="l" rtl="0">
              <a:spcBef>
                <a:spcPts val="0"/>
              </a:spcBef>
              <a:spcAft>
                <a:spcPts val="0"/>
              </a:spcAft>
              <a:buSzPts val="1100"/>
              <a:buChar char="○"/>
            </a:pPr>
            <a:r>
              <a:rPr lang="en" sz="1200" dirty="0"/>
              <a:t>Links, redirects, form submission can go to a different origin (of course)</a:t>
            </a:r>
            <a:endParaRPr sz="1200" dirty="0"/>
          </a:p>
          <a:p>
            <a:pPr marL="914400" lvl="1" indent="-298450" algn="l" rtl="0">
              <a:spcBef>
                <a:spcPts val="0"/>
              </a:spcBef>
              <a:spcAft>
                <a:spcPts val="0"/>
              </a:spcAft>
              <a:buSzPts val="1100"/>
              <a:buChar char="○"/>
            </a:pPr>
            <a:r>
              <a:rPr lang="en" sz="1200" dirty="0"/>
              <a:t>&lt;script&gt; tags are allowed to include code from a different origin</a:t>
            </a:r>
            <a:endParaRPr sz="1200" dirty="0"/>
          </a:p>
          <a:p>
            <a:pPr marL="1371600" lvl="2" indent="-298450" algn="l" rtl="0">
              <a:spcBef>
                <a:spcPts val="0"/>
              </a:spcBef>
              <a:spcAft>
                <a:spcPts val="0"/>
              </a:spcAft>
              <a:buSzPts val="1100"/>
              <a:buChar char="■"/>
            </a:pPr>
            <a:r>
              <a:rPr lang="en" sz="1200" dirty="0"/>
              <a:t>So don’t allow users to set &lt;script&gt; tags… XSS! </a:t>
            </a:r>
            <a:endParaRPr sz="1200" dirty="0"/>
          </a:p>
          <a:p>
            <a:pPr marL="1371600" lvl="2" indent="-298450" algn="l" rtl="0">
              <a:spcBef>
                <a:spcPts val="0"/>
              </a:spcBef>
              <a:spcAft>
                <a:spcPts val="0"/>
              </a:spcAft>
              <a:buSzPts val="1100"/>
              <a:buChar char="■"/>
            </a:pPr>
            <a:r>
              <a:rPr lang="en" sz="1200" dirty="0"/>
              <a:t>Error details are not available for cross-origin</a:t>
            </a:r>
            <a:endParaRPr sz="1200" dirty="0"/>
          </a:p>
          <a:p>
            <a:pPr marL="914400" lvl="1" indent="-298450" algn="l" rtl="0">
              <a:spcBef>
                <a:spcPts val="0"/>
              </a:spcBef>
              <a:spcAft>
                <a:spcPts val="0"/>
              </a:spcAft>
              <a:buSzPts val="1100"/>
              <a:buChar char="○"/>
            </a:pPr>
            <a:r>
              <a:rPr lang="en" sz="1200" dirty="0"/>
              <a:t>&lt;link rel=”stylesheet”&gt; allowed for CSS</a:t>
            </a:r>
            <a:endParaRPr sz="1200" dirty="0"/>
          </a:p>
          <a:p>
            <a:pPr marL="914400" lvl="1" indent="-298450" algn="l" rtl="0">
              <a:spcBef>
                <a:spcPts val="0"/>
              </a:spcBef>
              <a:spcAft>
                <a:spcPts val="0"/>
              </a:spcAft>
              <a:buSzPts val="1100"/>
              <a:buChar char="○"/>
            </a:pPr>
            <a:r>
              <a:rPr lang="en" sz="1200" dirty="0"/>
              <a:t>&lt;img&gt; tags for advertisements</a:t>
            </a:r>
            <a:endParaRPr sz="1200" dirty="0"/>
          </a:p>
          <a:p>
            <a:pPr marL="914400" lvl="1" indent="-298450" algn="l" rtl="0">
              <a:spcBef>
                <a:spcPts val="0"/>
              </a:spcBef>
              <a:spcAft>
                <a:spcPts val="0"/>
              </a:spcAft>
              <a:buSzPts val="1100"/>
              <a:buChar char="○"/>
            </a:pPr>
            <a:r>
              <a:rPr lang="en" sz="1200" dirty="0"/>
              <a:t>Media from &lt;video&gt; and &lt;audio&gt;</a:t>
            </a:r>
            <a:endParaRPr sz="1200" dirty="0"/>
          </a:p>
          <a:p>
            <a:pPr marL="914400" lvl="1" indent="-298450" algn="l" rtl="0">
              <a:spcBef>
                <a:spcPts val="0"/>
              </a:spcBef>
              <a:spcAft>
                <a:spcPts val="0"/>
              </a:spcAft>
              <a:buSzPts val="1100"/>
              <a:buChar char="○"/>
            </a:pPr>
            <a:r>
              <a:rPr lang="en" sz="1200" dirty="0"/>
              <a:t>Fonts in CSS </a:t>
            </a:r>
            <a:endParaRPr sz="1200" dirty="0"/>
          </a:p>
          <a:p>
            <a:pPr marL="914400" lvl="1" indent="-298450" algn="l" rtl="0">
              <a:spcBef>
                <a:spcPts val="0"/>
              </a:spcBef>
              <a:spcAft>
                <a:spcPts val="0"/>
              </a:spcAft>
              <a:buSzPts val="1100"/>
              <a:buChar char="○"/>
            </a:pPr>
            <a:r>
              <a:rPr lang="en" sz="1200" dirty="0"/>
              <a:t>&lt;iframe&gt;, but if you want to disable that you can set the HTTP header X-Frame-Options</a:t>
            </a:r>
            <a:endParaRPr sz="1200" dirty="0"/>
          </a:p>
          <a:p>
            <a:pPr marL="457200" lvl="0" indent="-323850" algn="l" rtl="0">
              <a:spcBef>
                <a:spcPts val="0"/>
              </a:spcBef>
              <a:spcAft>
                <a:spcPts val="0"/>
              </a:spcAft>
              <a:buSzPts val="1500"/>
              <a:buChar char="●"/>
            </a:pPr>
            <a:r>
              <a:rPr lang="en" sz="1600" dirty="0"/>
              <a:t>Conclusion: </a:t>
            </a:r>
            <a:r>
              <a:rPr lang="en-US" sz="1600" dirty="0"/>
              <a:t>Weak security policy</a:t>
            </a:r>
            <a:r>
              <a:rPr lang="en" sz="1600" dirty="0"/>
              <a:t>. </a:t>
            </a:r>
            <a:endParaRPr sz="1600" dirty="0"/>
          </a:p>
          <a:p>
            <a:pPr marL="457200" lvl="0" indent="-323850" algn="l" rtl="0">
              <a:spcBef>
                <a:spcPts val="0"/>
              </a:spcBef>
              <a:spcAft>
                <a:spcPts val="0"/>
              </a:spcAft>
              <a:buSzPts val="1500"/>
              <a:buChar char="●"/>
            </a:pPr>
            <a:r>
              <a:rPr lang="en" sz="1600" dirty="0"/>
              <a:t>See also: CORS allows exceptions to this policy as well</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C2BB-F5AF-43C3-9C87-12D8CD61361E}"/>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id="{F0456172-1B0A-4BAB-A25B-0FF70C9931CD}"/>
              </a:ext>
            </a:extLst>
          </p:cNvPr>
          <p:cNvSpPr>
            <a:spLocks noGrp="1"/>
          </p:cNvSpPr>
          <p:nvPr>
            <p:ph idx="1"/>
          </p:nvPr>
        </p:nvSpPr>
        <p:spPr/>
        <p:txBody>
          <a:bodyPr>
            <a:normAutofit fontScale="92500" lnSpcReduction="20000"/>
          </a:bodyPr>
          <a:lstStyle/>
          <a:p>
            <a:pPr>
              <a:lnSpc>
                <a:spcPct val="120000"/>
              </a:lnSpc>
              <a:spcBef>
                <a:spcPts val="450"/>
              </a:spcBef>
            </a:pPr>
            <a:r>
              <a:rPr lang="en-US" dirty="0"/>
              <a:t>A CSS comprises of style rules that are interpreted by the browser and then applied to the corresponding elements in your document. A style rule is made of three parts −</a:t>
            </a:r>
          </a:p>
          <a:p>
            <a:endParaRPr lang="en-US" dirty="0"/>
          </a:p>
          <a:p>
            <a:r>
              <a:rPr lang="en-US" b="1" dirty="0"/>
              <a:t>Selector</a:t>
            </a:r>
            <a:r>
              <a:rPr lang="en-US" dirty="0"/>
              <a:t> − A selector is an HTML tag at which a style will be applied. This could be any tag like &lt;h1&gt; or &lt;table&gt; etc.</a:t>
            </a:r>
          </a:p>
          <a:p>
            <a:r>
              <a:rPr lang="en-US" b="1" dirty="0"/>
              <a:t>Property</a:t>
            </a:r>
            <a:r>
              <a:rPr lang="en-US" dirty="0"/>
              <a:t> − A property is a type of attribute of HTML tag. Put simply, all the HTML attributes are converted into CSS properties. They could be color, border etc.</a:t>
            </a:r>
          </a:p>
          <a:p>
            <a:r>
              <a:rPr lang="en-US" b="1" dirty="0"/>
              <a:t>Value</a:t>
            </a:r>
            <a:r>
              <a:rPr lang="en-US" dirty="0"/>
              <a:t> − Values are assigned to properties. For example, color property can have value either red or #F1F1F1 etc.</a:t>
            </a:r>
          </a:p>
          <a:p>
            <a:endParaRPr lang="en-US" dirty="0"/>
          </a:p>
          <a:p>
            <a:r>
              <a:rPr lang="en-US" dirty="0"/>
              <a:t>You can put CSS Style Rule Syntax as follows −</a:t>
            </a:r>
          </a:p>
          <a:p>
            <a:r>
              <a:rPr lang="en-US" dirty="0"/>
              <a:t>selector { property: value }</a:t>
            </a:r>
          </a:p>
        </p:txBody>
      </p:sp>
    </p:spTree>
    <p:extLst>
      <p:ext uri="{BB962C8B-B14F-4D97-AF65-F5344CB8AC3E}">
        <p14:creationId xmlns:p14="http://schemas.microsoft.com/office/powerpoint/2010/main" val="2640160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A68-7E8E-45C7-94CE-AA12CA3DA71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C8B468D-141D-4A20-B9BB-9D4A1AE091EC}"/>
              </a:ext>
            </a:extLst>
          </p:cNvPr>
          <p:cNvSpPr>
            <a:spLocks noGrp="1"/>
          </p:cNvSpPr>
          <p:nvPr>
            <p:ph sz="half" idx="1"/>
          </p:nvPr>
        </p:nvSpPr>
        <p:spPr>
          <a:xfrm>
            <a:off x="822959" y="1384300"/>
            <a:ext cx="3782962" cy="3252593"/>
          </a:xfrm>
        </p:spPr>
        <p:txBody>
          <a:bodyPr>
            <a:normAutofit fontScale="77500" lnSpcReduction="20000"/>
          </a:bodyPr>
          <a:lstStyle/>
          <a:p>
            <a:r>
              <a:rPr lang="en-US" b="1" u="sng" dirty="0"/>
              <a:t>Type Selectors:</a:t>
            </a: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table </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border</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1px</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solid</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#C00</a:t>
            </a:r>
            <a:r>
              <a:rPr lang="en-US" dirty="0">
                <a:solidFill>
                  <a:srgbClr val="000000"/>
                </a:solidFill>
                <a:latin typeface="Consolas" panose="020B0609020204030204" pitchFamily="49" charset="0"/>
              </a:rPr>
              <a:t>; } </a:t>
            </a:r>
          </a:p>
          <a:p>
            <a:pPr marL="150876" lvl="1" indent="0">
              <a:buNone/>
            </a:pPr>
            <a:r>
              <a:rPr lang="en-US" dirty="0">
                <a:solidFill>
                  <a:srgbClr val="800000"/>
                </a:solidFill>
                <a:latin typeface="Consolas" panose="020B0609020204030204" pitchFamily="49" charset="0"/>
              </a:rPr>
              <a:t>h1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#36CFFF</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endParaRPr lang="en-US" dirty="0"/>
          </a:p>
          <a:p>
            <a:r>
              <a:rPr lang="en-US" b="1" u="sng" dirty="0"/>
              <a:t>The Descendant Selectors:</a:t>
            </a:r>
          </a:p>
          <a:p>
            <a:r>
              <a:rPr lang="en-US" dirty="0"/>
              <a:t>Suppose you want to apply a style rule to a particular element only when it lies inside a particular element. As given in the following example, style rule will apply to &lt;</a:t>
            </a:r>
            <a:r>
              <a:rPr lang="en-US" dirty="0" err="1"/>
              <a:t>em</a:t>
            </a:r>
            <a:r>
              <a:rPr lang="en-US" dirty="0"/>
              <a:t>&gt; element only when it lies inside &lt;ul&gt; tag.</a:t>
            </a:r>
          </a:p>
          <a:p>
            <a:r>
              <a:rPr lang="en-US" dirty="0">
                <a:solidFill>
                  <a:srgbClr val="800000"/>
                </a:solidFill>
                <a:latin typeface="Consolas" panose="020B0609020204030204" pitchFamily="49" charset="0"/>
              </a:rPr>
              <a:t>ul</a:t>
            </a:r>
            <a:r>
              <a:rPr lang="en-US" dirty="0">
                <a:solidFill>
                  <a:srgbClr val="000000"/>
                </a:solidFill>
                <a:latin typeface="Consolas" panose="020B0609020204030204" pitchFamily="49" charset="0"/>
              </a:rPr>
              <a:t> </a:t>
            </a:r>
            <a:r>
              <a:rPr lang="en-US" dirty="0" err="1">
                <a:solidFill>
                  <a:srgbClr val="800000"/>
                </a:solidFill>
                <a:latin typeface="Consolas" panose="020B0609020204030204" pitchFamily="49" charset="0"/>
              </a:rPr>
              <a:t>em</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#000000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p>
        </p:txBody>
      </p:sp>
      <p:sp>
        <p:nvSpPr>
          <p:cNvPr id="5" name="Content Placeholder 4">
            <a:extLst>
              <a:ext uri="{FF2B5EF4-FFF2-40B4-BE49-F238E27FC236}">
                <a16:creationId xmlns:a16="http://schemas.microsoft.com/office/drawing/2014/main" id="{B0979B65-08E8-4A09-9A36-3A1793E013A3}"/>
              </a:ext>
            </a:extLst>
          </p:cNvPr>
          <p:cNvSpPr>
            <a:spLocks noGrp="1"/>
          </p:cNvSpPr>
          <p:nvPr>
            <p:ph sz="half" idx="2"/>
          </p:nvPr>
        </p:nvSpPr>
        <p:spPr>
          <a:xfrm>
            <a:off x="4663440" y="1384301"/>
            <a:ext cx="4247536" cy="3305686"/>
          </a:xfrm>
        </p:spPr>
        <p:txBody>
          <a:bodyPr>
            <a:normAutofit fontScale="77500" lnSpcReduction="20000"/>
          </a:bodyPr>
          <a:lstStyle/>
          <a:p>
            <a:r>
              <a:rPr lang="en-US" b="1" u="sng" dirty="0"/>
              <a:t>The Class Selectors</a:t>
            </a:r>
          </a:p>
          <a:p>
            <a:r>
              <a:rPr lang="en-US" dirty="0"/>
              <a:t>You can define style rules based on the class attribute of the elements. All the elements having that class will be formatted according to the defined rule. </a:t>
            </a:r>
            <a:r>
              <a:rPr lang="en-US" b="1" dirty="0"/>
              <a:t>Class selectors are preceded by ‘.’</a:t>
            </a: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.black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#000000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t>This rule renders the content in black for every element with class attribute set to black in our document. You can make it a bit more particular. For example:</a:t>
            </a:r>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h1.black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#000000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t>This rule renders the content in black for only &lt;h1&gt; elements with class attribute set to black.</a:t>
            </a:r>
          </a:p>
        </p:txBody>
      </p:sp>
    </p:spTree>
    <p:extLst>
      <p:ext uri="{BB962C8B-B14F-4D97-AF65-F5344CB8AC3E}">
        <p14:creationId xmlns:p14="http://schemas.microsoft.com/office/powerpoint/2010/main" val="418368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9A68-7E8E-45C7-94CE-AA12CA3DA71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C8B468D-141D-4A20-B9BB-9D4A1AE091EC}"/>
              </a:ext>
            </a:extLst>
          </p:cNvPr>
          <p:cNvSpPr>
            <a:spLocks noGrp="1"/>
          </p:cNvSpPr>
          <p:nvPr>
            <p:ph idx="1"/>
          </p:nvPr>
        </p:nvSpPr>
        <p:spPr>
          <a:xfrm>
            <a:off x="822960" y="1384301"/>
            <a:ext cx="7543800" cy="3276747"/>
          </a:xfrm>
        </p:spPr>
        <p:txBody>
          <a:bodyPr>
            <a:normAutofit fontScale="77500" lnSpcReduction="20000"/>
          </a:bodyPr>
          <a:lstStyle/>
          <a:p>
            <a:r>
              <a:rPr lang="en-US" b="1" u="sng" dirty="0"/>
              <a:t>The ID Selectors</a:t>
            </a:r>
          </a:p>
          <a:p>
            <a:r>
              <a:rPr lang="en-US" sz="1650" dirty="0"/>
              <a:t>You can define style rules based on the id attribute of the elements. All the elements having that id will be formatted according to the defined rule.  </a:t>
            </a:r>
            <a:r>
              <a:rPr lang="en-US" sz="1650" b="1" dirty="0"/>
              <a:t>ID Selectors are preceded with ‘#’</a:t>
            </a:r>
            <a:endParaRPr lang="en-US" b="1" u="sng" dirty="0"/>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#black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#000000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t>This rule renders the content in black for every element with id attribute set to black in our document. You can make it a bit more particular. </a:t>
            </a:r>
          </a:p>
          <a:p>
            <a:r>
              <a:rPr lang="en-US" dirty="0"/>
              <a:t>For example −</a:t>
            </a:r>
            <a:endParaRPr lang="en-US" u="sng" dirty="0"/>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h1#black</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#000000</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t>This rule renders the content in black for only &lt;h1&gt; elements with id attribute set to black.</a:t>
            </a:r>
          </a:p>
        </p:txBody>
      </p:sp>
    </p:spTree>
    <p:extLst>
      <p:ext uri="{BB962C8B-B14F-4D97-AF65-F5344CB8AC3E}">
        <p14:creationId xmlns:p14="http://schemas.microsoft.com/office/powerpoint/2010/main" val="1340631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4ED1-F144-4709-B1BB-315589DEB695}"/>
              </a:ext>
            </a:extLst>
          </p:cNvPr>
          <p:cNvSpPr>
            <a:spLocks noGrp="1"/>
          </p:cNvSpPr>
          <p:nvPr>
            <p:ph type="title"/>
          </p:nvPr>
        </p:nvSpPr>
        <p:spPr/>
        <p:txBody>
          <a:bodyPr/>
          <a:lstStyle/>
          <a:p>
            <a:r>
              <a:rPr lang="en-US" dirty="0"/>
              <a:t>Multiple Style Rules</a:t>
            </a:r>
          </a:p>
        </p:txBody>
      </p:sp>
      <p:sp>
        <p:nvSpPr>
          <p:cNvPr id="3" name="Content Placeholder 2">
            <a:extLst>
              <a:ext uri="{FF2B5EF4-FFF2-40B4-BE49-F238E27FC236}">
                <a16:creationId xmlns:a16="http://schemas.microsoft.com/office/drawing/2014/main" id="{8FB4B9DF-069B-4F21-A0A9-1BFF902AD68B}"/>
              </a:ext>
            </a:extLst>
          </p:cNvPr>
          <p:cNvSpPr>
            <a:spLocks noGrp="1"/>
          </p:cNvSpPr>
          <p:nvPr>
            <p:ph idx="1"/>
          </p:nvPr>
        </p:nvSpPr>
        <p:spPr/>
        <p:txBody>
          <a:bodyPr>
            <a:normAutofit fontScale="85000" lnSpcReduction="20000"/>
          </a:bodyPr>
          <a:lstStyle/>
          <a:p>
            <a:pPr>
              <a:lnSpc>
                <a:spcPct val="120000"/>
              </a:lnSpc>
            </a:pPr>
            <a:r>
              <a:rPr lang="en-US" dirty="0"/>
              <a:t>You may need to define multiple style rules for a single element. You can define these rules to combine multiple properties and corresponding values into a single block as defined in the following example  (</a:t>
            </a:r>
            <a:r>
              <a:rPr lang="en-US" dirty="0" err="1"/>
              <a:t>em</a:t>
            </a:r>
            <a:r>
              <a:rPr lang="en-US" dirty="0"/>
              <a:t> is, </a:t>
            </a:r>
            <a:r>
              <a:rPr lang="en-US" dirty="0" err="1"/>
              <a:t>iin</a:t>
            </a:r>
            <a:r>
              <a:rPr lang="en-US" dirty="0"/>
              <a:t> this case, a unit of measurement, equivalent to one character (</a:t>
            </a:r>
            <a:r>
              <a:rPr lang="en-US"/>
              <a:t>historically ‘m’)</a:t>
            </a:r>
            <a:endParaRPr lang="en-US" dirty="0"/>
          </a:p>
          <a:p>
            <a:endParaRPr lang="en-US" dirty="0"/>
          </a:p>
          <a:p>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h1</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#36C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font-weight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normal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letter-spacing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.4em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margin-bottom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1em</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text-transform</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lowercase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128416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310F-C8E3-4328-B3C7-7510E7644408}"/>
              </a:ext>
            </a:extLst>
          </p:cNvPr>
          <p:cNvSpPr>
            <a:spLocks noGrp="1"/>
          </p:cNvSpPr>
          <p:nvPr>
            <p:ph type="title"/>
          </p:nvPr>
        </p:nvSpPr>
        <p:spPr/>
        <p:txBody>
          <a:bodyPr/>
          <a:lstStyle/>
          <a:p>
            <a:r>
              <a:rPr lang="en-US" dirty="0"/>
              <a:t>Embedded styles ... Or External file</a:t>
            </a:r>
          </a:p>
        </p:txBody>
      </p:sp>
      <p:sp>
        <p:nvSpPr>
          <p:cNvPr id="3" name="Content Placeholder 2">
            <a:extLst>
              <a:ext uri="{FF2B5EF4-FFF2-40B4-BE49-F238E27FC236}">
                <a16:creationId xmlns:a16="http://schemas.microsoft.com/office/drawing/2014/main" id="{2C4FC9F9-1B5D-4B87-8744-6FC15317CA47}"/>
              </a:ext>
            </a:extLst>
          </p:cNvPr>
          <p:cNvSpPr>
            <a:spLocks noGrp="1"/>
          </p:cNvSpPr>
          <p:nvPr>
            <p:ph idx="1"/>
          </p:nvPr>
        </p:nvSpPr>
        <p:spPr>
          <a:xfrm>
            <a:off x="494821" y="1545881"/>
            <a:ext cx="4100039" cy="3070071"/>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a:spcBef>
                <a:spcPts val="75"/>
              </a:spcBef>
              <a:spcAft>
                <a:spcPts val="75"/>
              </a:spcAft>
            </a:pPr>
            <a:r>
              <a:rPr lang="en-US" dirty="0">
                <a:solidFill>
                  <a:srgbClr val="800000"/>
                </a:solidFill>
                <a:latin typeface="Consolas" panose="020B0609020204030204" pitchFamily="49" charset="0"/>
              </a:rPr>
              <a:t>&lt;!DOCTYPE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html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800000"/>
                </a:solidFill>
                <a:latin typeface="Consolas" panose="020B0609020204030204" pitchFamily="49" charset="0"/>
              </a:rPr>
              <a:t>&lt;html</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lang</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en</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&lt;style</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'text/</a:t>
            </a:r>
            <a:r>
              <a:rPr lang="en-US" dirty="0" err="1">
                <a:solidFill>
                  <a:srgbClr val="0000FF"/>
                </a:solidFill>
                <a:latin typeface="Consolas" panose="020B0609020204030204" pitchFamily="49" charset="0"/>
              </a:rPr>
              <a:t>css</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#top</a:t>
            </a:r>
            <a:r>
              <a:rPr lang="en-US" dirty="0">
                <a:solidFill>
                  <a:srgbClr val="000000"/>
                </a:solidFill>
                <a:latin typeface="Consolas" panose="020B0609020204030204" pitchFamily="49" charset="0"/>
              </a:rPr>
              <a:t> {</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#ccc</a:t>
            </a:r>
            <a:r>
              <a:rPr lang="en-US" dirty="0">
                <a:solidFill>
                  <a:srgbClr val="000000"/>
                </a:solidFill>
                <a:latin typeface="Consolas" panose="020B0609020204030204" pitchFamily="49" charset="0"/>
              </a:rPr>
              <a:t>;</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20px</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p>
          <a:p>
            <a:pPr>
              <a:spcBef>
                <a:spcPts val="75"/>
              </a:spcBef>
              <a:spcAft>
                <a:spcPts val="75"/>
              </a:spcAft>
            </a:pPr>
            <a:r>
              <a:rPr lang="en-US" dirty="0">
                <a:solidFill>
                  <a:srgbClr val="000000"/>
                </a:solidFill>
                <a:latin typeface="Consolas" panose="020B0609020204030204" pitchFamily="49" charset="0"/>
              </a:rPr>
              <a:t>    </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.intro</a:t>
            </a:r>
            <a:r>
              <a:rPr lang="en-US" dirty="0">
                <a:solidFill>
                  <a:srgbClr val="000000"/>
                </a:solidFill>
                <a:latin typeface="Consolas" panose="020B0609020204030204" pitchFamily="49" charset="0"/>
              </a:rPr>
              <a:t> {</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font-weight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bold</a:t>
            </a:r>
            <a:r>
              <a:rPr lang="en-US" dirty="0">
                <a:solidFill>
                  <a:srgbClr val="000000"/>
                </a:solidFill>
                <a:latin typeface="Consolas" panose="020B0609020204030204" pitchFamily="49" charset="0"/>
              </a:rPr>
              <a:t>;</a:t>
            </a:r>
          </a:p>
          <a:p>
            <a:pPr>
              <a:spcBef>
                <a:spcPts val="75"/>
              </a:spcBef>
              <a:spcAft>
                <a:spcPts val="75"/>
              </a:spcAft>
            </a:pPr>
            <a:r>
              <a:rPr lang="en-US" dirty="0">
                <a:solidFill>
                  <a:srgbClr val="000000"/>
                </a:solidFill>
                <a:latin typeface="Consolas" panose="020B0609020204030204" pitchFamily="49" charset="0"/>
              </a:rPr>
              <a:t>    }</a:t>
            </a: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&lt;/style&gt;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800000"/>
                </a:solidFill>
                <a:latin typeface="Consolas" panose="020B0609020204030204" pitchFamily="49" charset="0"/>
              </a:rPr>
              <a:t>&lt;/head&gt;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"top"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SWEN-344</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"intro"</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the mantra for SWEN-344</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"intro"</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Make sure you do assignments early!</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000000"/>
                </a:solidFill>
                <a:latin typeface="Consolas" panose="020B0609020204030204" pitchFamily="49" charset="0"/>
              </a:rPr>
              <a:t>  </a:t>
            </a:r>
          </a:p>
          <a:p>
            <a:pPr>
              <a:spcBef>
                <a:spcPts val="75"/>
              </a:spcBef>
              <a:spcAft>
                <a:spcPts val="75"/>
              </a:spcAft>
            </a:pPr>
            <a:r>
              <a:rPr lang="en-US" dirty="0">
                <a:solidFill>
                  <a:srgbClr val="800000"/>
                </a:solidFill>
                <a:latin typeface="Consolas" panose="020B0609020204030204" pitchFamily="49" charset="0"/>
              </a:rPr>
              <a:t>&lt;/body&gt;</a:t>
            </a:r>
            <a:endParaRPr lang="en-US" dirty="0">
              <a:solidFill>
                <a:srgbClr val="000000"/>
              </a:solidFill>
              <a:latin typeface="Consolas" panose="020B0609020204030204" pitchFamily="49" charset="0"/>
            </a:endParaRPr>
          </a:p>
          <a:p>
            <a:pPr>
              <a:spcBef>
                <a:spcPts val="75"/>
              </a:spcBef>
              <a:spcAft>
                <a:spcPts val="75"/>
              </a:spcAft>
            </a:pPr>
            <a:r>
              <a:rPr lang="en-US" dirty="0">
                <a:solidFill>
                  <a:srgbClr val="800000"/>
                </a:solidFill>
                <a:latin typeface="Consolas" panose="020B0609020204030204" pitchFamily="49" charset="0"/>
              </a:rPr>
              <a:t>&lt;/html&gt;</a:t>
            </a:r>
            <a:endParaRPr lang="en-US" dirty="0">
              <a:solidFill>
                <a:srgbClr val="000000"/>
              </a:solidFill>
              <a:latin typeface="Consolas" panose="020B0609020204030204" pitchFamily="49" charset="0"/>
            </a:endParaRPr>
          </a:p>
        </p:txBody>
      </p:sp>
      <p:sp>
        <p:nvSpPr>
          <p:cNvPr id="4" name="Speech Bubble: Rectangle 3">
            <a:extLst>
              <a:ext uri="{FF2B5EF4-FFF2-40B4-BE49-F238E27FC236}">
                <a16:creationId xmlns:a16="http://schemas.microsoft.com/office/drawing/2014/main" id="{6F5CF598-BB83-4FDE-9294-D84011E0D9D8}"/>
              </a:ext>
            </a:extLst>
          </p:cNvPr>
          <p:cNvSpPr/>
          <p:nvPr/>
        </p:nvSpPr>
        <p:spPr>
          <a:xfrm>
            <a:off x="3236744" y="1749287"/>
            <a:ext cx="1291856" cy="764209"/>
          </a:xfrm>
          <a:prstGeom prst="wedgeRectCallout">
            <a:avLst>
              <a:gd name="adj1" fmla="val -141043"/>
              <a:gd name="adj2" fmla="val -215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a:r>
              <a:rPr lang="en-US" sz="1350" dirty="0">
                <a:solidFill>
                  <a:prstClr val="white"/>
                </a:solidFill>
                <a:latin typeface="Calibri" panose="020F0502020204030204"/>
              </a:rPr>
              <a:t>Style tag in &lt;head&gt;</a:t>
            </a:r>
          </a:p>
        </p:txBody>
      </p:sp>
      <p:sp>
        <p:nvSpPr>
          <p:cNvPr id="5" name="Rectangle 4">
            <a:extLst>
              <a:ext uri="{FF2B5EF4-FFF2-40B4-BE49-F238E27FC236}">
                <a16:creationId xmlns:a16="http://schemas.microsoft.com/office/drawing/2014/main" id="{173CDFDC-8BCB-42E4-96A5-07D7F1457FF9}"/>
              </a:ext>
            </a:extLst>
          </p:cNvPr>
          <p:cNvSpPr/>
          <p:nvPr/>
        </p:nvSpPr>
        <p:spPr>
          <a:xfrm>
            <a:off x="4701152" y="1585638"/>
            <a:ext cx="4222454" cy="3030314"/>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defTabSz="342900"/>
            <a:r>
              <a:rPr lang="en-US" sz="1300" b="1" i="1" u="sng" dirty="0">
                <a:solidFill>
                  <a:srgbClr val="000000"/>
                </a:solidFill>
                <a:latin typeface="Calibri" panose="020F0502020204030204"/>
              </a:rPr>
              <a:t>The &lt;link&gt; Element</a:t>
            </a:r>
          </a:p>
          <a:p>
            <a:pPr defTabSz="342900"/>
            <a:r>
              <a:rPr lang="en-US" sz="1300" dirty="0">
                <a:solidFill>
                  <a:srgbClr val="000000"/>
                </a:solidFill>
                <a:latin typeface="Calibri" panose="020F0502020204030204"/>
              </a:rPr>
              <a:t>The &lt;link&gt; element can be used to include an external stylesheet file in your HTML document.</a:t>
            </a:r>
          </a:p>
          <a:p>
            <a:pPr defTabSz="342900"/>
            <a:endParaRPr lang="en-US" sz="1300" dirty="0">
              <a:solidFill>
                <a:srgbClr val="000000"/>
              </a:solidFill>
              <a:latin typeface="Calibri" panose="020F0502020204030204"/>
            </a:endParaRPr>
          </a:p>
          <a:p>
            <a:pPr defTabSz="342900"/>
            <a:r>
              <a:rPr lang="en-US" sz="1300" dirty="0">
                <a:solidFill>
                  <a:srgbClr val="000000"/>
                </a:solidFill>
                <a:latin typeface="Calibri" panose="020F0502020204030204"/>
              </a:rPr>
              <a:t>An external style sheet is a separate text file with .</a:t>
            </a:r>
            <a:r>
              <a:rPr lang="en-US" sz="1300" dirty="0" err="1">
                <a:solidFill>
                  <a:srgbClr val="000000"/>
                </a:solidFill>
                <a:latin typeface="Calibri" panose="020F0502020204030204"/>
              </a:rPr>
              <a:t>css</a:t>
            </a:r>
            <a:r>
              <a:rPr lang="en-US" sz="1300" dirty="0">
                <a:solidFill>
                  <a:srgbClr val="000000"/>
                </a:solidFill>
                <a:latin typeface="Calibri" panose="020F0502020204030204"/>
              </a:rPr>
              <a:t> extension. You define all the Style rules within this text file and then you can include this file in any HTML document using &lt;link&gt; element. </a:t>
            </a:r>
            <a:r>
              <a:rPr lang="en-US" sz="1300" i="1" dirty="0">
                <a:solidFill>
                  <a:srgbClr val="FF0000"/>
                </a:solidFill>
                <a:latin typeface="Calibri" panose="020F0502020204030204"/>
              </a:rPr>
              <a:t>[Media refers to device (screen, print, speech …)]</a:t>
            </a:r>
          </a:p>
          <a:p>
            <a:pPr defTabSz="342900"/>
            <a:r>
              <a:rPr lang="en-US" sz="1300" b="1" u="sng" dirty="0">
                <a:solidFill>
                  <a:srgbClr val="000000"/>
                </a:solidFill>
                <a:latin typeface="Calibri" panose="020F0502020204030204"/>
              </a:rPr>
              <a:t>Syntax:</a:t>
            </a:r>
          </a:p>
          <a:p>
            <a:pPr defTabSz="342900"/>
            <a:endParaRPr lang="en-US" sz="1300" dirty="0">
              <a:solidFill>
                <a:srgbClr val="000000"/>
              </a:solidFill>
              <a:latin typeface="Calibri" panose="020F0502020204030204"/>
            </a:endParaRPr>
          </a:p>
          <a:p>
            <a:pPr defTabSz="342900"/>
            <a:r>
              <a:rPr lang="en-US" sz="1200" dirty="0">
                <a:solidFill>
                  <a:srgbClr val="800000"/>
                </a:solidFill>
                <a:latin typeface="Consolas" panose="020B0609020204030204" pitchFamily="49" charset="0"/>
              </a:rPr>
              <a:t>&lt;head&gt;</a:t>
            </a:r>
            <a:endParaRPr lang="en-US" sz="1200" dirty="0">
              <a:solidFill>
                <a:srgbClr val="000000"/>
              </a:solidFill>
              <a:latin typeface="Consolas" panose="020B0609020204030204" pitchFamily="49" charset="0"/>
            </a:endParaRPr>
          </a:p>
          <a:p>
            <a:pPr defTabSz="342900"/>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&lt;link</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type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"text/</a:t>
            </a:r>
            <a:r>
              <a:rPr lang="en-US" sz="1200" dirty="0" err="1">
                <a:solidFill>
                  <a:srgbClr val="0000FF"/>
                </a:solidFill>
                <a:latin typeface="Consolas" panose="020B0609020204030204" pitchFamily="49" charset="0"/>
              </a:rPr>
              <a:t>css</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err="1">
                <a:solidFill>
                  <a:srgbClr val="FF0000"/>
                </a:solidFill>
                <a:latin typeface="Consolas" panose="020B0609020204030204" pitchFamily="49" charset="0"/>
              </a:rPr>
              <a:t>href</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FF0000"/>
                </a:solidFill>
                <a:latin typeface="Consolas" panose="020B0609020204030204" pitchFamily="49" charset="0"/>
              </a:rPr>
              <a:t>media</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a:t>
            </a: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/&gt;</a:t>
            </a:r>
            <a:endParaRPr lang="en-US" sz="1200" dirty="0">
              <a:solidFill>
                <a:srgbClr val="000000"/>
              </a:solidFill>
              <a:latin typeface="Consolas" panose="020B0609020204030204" pitchFamily="49" charset="0"/>
            </a:endParaRPr>
          </a:p>
          <a:p>
            <a:pPr defTabSz="342900"/>
            <a:r>
              <a:rPr lang="en-US" sz="1200" dirty="0">
                <a:solidFill>
                  <a:srgbClr val="800000"/>
                </a:solidFill>
                <a:latin typeface="Consolas" panose="020B0609020204030204" pitchFamily="49" charset="0"/>
              </a:rPr>
              <a:t>&lt;/head&gt;</a:t>
            </a:r>
            <a:endParaRPr lang="en-US" sz="1200" dirty="0">
              <a:solidFill>
                <a:srgbClr val="000000"/>
              </a:solidFill>
              <a:latin typeface="Consolas" panose="020B0609020204030204" pitchFamily="49" charset="0"/>
            </a:endParaRPr>
          </a:p>
        </p:txBody>
      </p:sp>
      <p:sp>
        <p:nvSpPr>
          <p:cNvPr id="6" name="TextBox 5">
            <a:extLst>
              <a:ext uri="{FF2B5EF4-FFF2-40B4-BE49-F238E27FC236}">
                <a16:creationId xmlns:a16="http://schemas.microsoft.com/office/drawing/2014/main" id="{8E96B9CF-1CBE-45F3-9594-14ED8860FDEF}"/>
              </a:ext>
            </a:extLst>
          </p:cNvPr>
          <p:cNvSpPr txBox="1"/>
          <p:nvPr/>
        </p:nvSpPr>
        <p:spPr>
          <a:xfrm>
            <a:off x="-43062" y="1245800"/>
            <a:ext cx="1099672" cy="300082"/>
          </a:xfrm>
          <a:prstGeom prst="rect">
            <a:avLst/>
          </a:prstGeom>
          <a:noFill/>
        </p:spPr>
        <p:txBody>
          <a:bodyPr wrap="square" rtlCol="0">
            <a:spAutoFit/>
          </a:bodyPr>
          <a:lstStyle/>
          <a:p>
            <a:pPr defTabSz="342900"/>
            <a:r>
              <a:rPr lang="en-US" sz="1350" b="1" dirty="0">
                <a:solidFill>
                  <a:srgbClr val="000000"/>
                </a:solidFill>
                <a:latin typeface="Calibri" panose="020F0502020204030204"/>
              </a:rPr>
              <a:t>Embedded:</a:t>
            </a:r>
          </a:p>
        </p:txBody>
      </p:sp>
      <p:sp>
        <p:nvSpPr>
          <p:cNvPr id="7" name="Rectangle 6">
            <a:extLst>
              <a:ext uri="{FF2B5EF4-FFF2-40B4-BE49-F238E27FC236}">
                <a16:creationId xmlns:a16="http://schemas.microsoft.com/office/drawing/2014/main" id="{7AF6C46F-B406-4C35-83E8-A08F05AF47B0}"/>
              </a:ext>
            </a:extLst>
          </p:cNvPr>
          <p:cNvSpPr/>
          <p:nvPr/>
        </p:nvSpPr>
        <p:spPr>
          <a:xfrm>
            <a:off x="4594860" y="1303021"/>
            <a:ext cx="1152303" cy="307777"/>
          </a:xfrm>
          <a:prstGeom prst="rect">
            <a:avLst/>
          </a:prstGeom>
        </p:spPr>
        <p:txBody>
          <a:bodyPr wrap="none">
            <a:spAutoFit/>
          </a:bodyPr>
          <a:lstStyle/>
          <a:p>
            <a:pPr defTabSz="342900"/>
            <a:r>
              <a:rPr lang="en-US" sz="1400" b="1" dirty="0">
                <a:solidFill>
                  <a:srgbClr val="000000"/>
                </a:solidFill>
              </a:rPr>
              <a:t>External CSS:</a:t>
            </a:r>
          </a:p>
        </p:txBody>
      </p:sp>
    </p:spTree>
    <p:extLst>
      <p:ext uri="{BB962C8B-B14F-4D97-AF65-F5344CB8AC3E}">
        <p14:creationId xmlns:p14="http://schemas.microsoft.com/office/powerpoint/2010/main" val="3141904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381769-7FDA-478C-B5E4-F58F165CB41B}"/>
              </a:ext>
            </a:extLst>
          </p:cNvPr>
          <p:cNvSpPr>
            <a:spLocks noGrp="1"/>
          </p:cNvSpPr>
          <p:nvPr>
            <p:ph type="title"/>
          </p:nvPr>
        </p:nvSpPr>
        <p:spPr/>
        <p:txBody>
          <a:bodyPr/>
          <a:lstStyle/>
          <a:p>
            <a:r>
              <a:rPr lang="en-US" dirty="0"/>
              <a:t>In your HTML page …</a:t>
            </a:r>
          </a:p>
        </p:txBody>
      </p:sp>
      <p:sp>
        <p:nvSpPr>
          <p:cNvPr id="5" name="Content Placeholder 4">
            <a:extLst>
              <a:ext uri="{FF2B5EF4-FFF2-40B4-BE49-F238E27FC236}">
                <a16:creationId xmlns:a16="http://schemas.microsoft.com/office/drawing/2014/main" id="{20E92F22-6EEC-433D-B552-9F2CFA5AD3A7}"/>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a:bodyPr>
          <a:lstStyle/>
          <a:p>
            <a:r>
              <a:rPr lang="en-US" dirty="0">
                <a:solidFill>
                  <a:srgbClr val="800000"/>
                </a:solidFill>
                <a:latin typeface="Consolas" panose="020B0609020204030204" pitchFamily="49" charset="0"/>
              </a:rPr>
              <a:t>#top</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background-color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#ccc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padding</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20px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.intro</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font-weight</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bold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p:txBody>
      </p:sp>
      <p:sp>
        <p:nvSpPr>
          <p:cNvPr id="6" name="Content Placeholder 5">
            <a:extLst>
              <a:ext uri="{FF2B5EF4-FFF2-40B4-BE49-F238E27FC236}">
                <a16:creationId xmlns:a16="http://schemas.microsoft.com/office/drawing/2014/main" id="{AE910696-CA15-4B37-B6BF-53B04A74E2EC}"/>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"top"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SWEN-344</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"intro"</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is the mantra for SWEN-344</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"intro"</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Make sure you do assignments early!</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marL="0" indent="0">
              <a:buNone/>
            </a:pP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92954012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333</TotalTime>
  <Words>3316</Words>
  <Application>Microsoft Office PowerPoint</Application>
  <PresentationFormat>On-screen Show (16:9)</PresentationFormat>
  <Paragraphs>354</Paragraphs>
  <Slides>30</Slides>
  <Notes>20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Courier New</vt:lpstr>
      <vt:lpstr>Calibri Light</vt:lpstr>
      <vt:lpstr>Roboto Mono</vt:lpstr>
      <vt:lpstr>Arial</vt:lpstr>
      <vt:lpstr>Consolas</vt:lpstr>
      <vt:lpstr>Calibri</vt:lpstr>
      <vt:lpstr>Retrospect</vt:lpstr>
      <vt:lpstr>1_Retrospect</vt:lpstr>
      <vt:lpstr>Intro to Web Front Ends</vt:lpstr>
      <vt:lpstr>CSS</vt:lpstr>
      <vt:lpstr>Style Sheets</vt:lpstr>
      <vt:lpstr>Syntax</vt:lpstr>
      <vt:lpstr>Examples</vt:lpstr>
      <vt:lpstr>Examples</vt:lpstr>
      <vt:lpstr>Multiple Style Rules</vt:lpstr>
      <vt:lpstr>Embedded styles ... Or External file</vt:lpstr>
      <vt:lpstr>In your HTML page …</vt:lpstr>
      <vt:lpstr>Cascading Style Sheets</vt:lpstr>
      <vt:lpstr>Lots of references</vt:lpstr>
      <vt:lpstr>Placeholder for a useful example …</vt:lpstr>
      <vt:lpstr>Confused? Use your Dev Tools!!</vt:lpstr>
      <vt:lpstr>CSS DOM Selectors: id and class</vt:lpstr>
      <vt:lpstr>Tons more CSS Selectors</vt:lpstr>
      <vt:lpstr>Units in the DOM</vt:lpstr>
      <vt:lpstr>An example thus far</vt:lpstr>
      <vt:lpstr>Layout: box model</vt:lpstr>
      <vt:lpstr>Layout: Margin, Padding, Border</vt:lpstr>
      <vt:lpstr>Many types of display</vt:lpstr>
      <vt:lpstr>Flexible display:</vt:lpstr>
      <vt:lpstr>PowerPoint Presentation</vt:lpstr>
      <vt:lpstr>display: grid</vt:lpstr>
      <vt:lpstr>More Layouts</vt:lpstr>
      <vt:lpstr>Media Queries</vt:lpstr>
      <vt:lpstr>Responsive Design</vt:lpstr>
      <vt:lpstr>Review: avoid these HTML code traps </vt:lpstr>
      <vt:lpstr>Client-Side Storage: Cookies</vt:lpstr>
      <vt:lpstr>Client-Side Storage: sessionStorage &amp; localStorage</vt:lpstr>
      <vt:lpstr>Same-Origin Policy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Web Front Ends</dc:title>
  <dc:creator>kalrabb</dc:creator>
  <cp:lastModifiedBy>Kal Rabb</cp:lastModifiedBy>
  <cp:revision>12</cp:revision>
  <dcterms:modified xsi:type="dcterms:W3CDTF">2023-05-10T21:42:55Z</dcterms:modified>
</cp:coreProperties>
</file>