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5" r:id="rId4"/>
    <p:sldId id="257" r:id="rId5"/>
    <p:sldId id="258" r:id="rId6"/>
    <p:sldId id="259" r:id="rId7"/>
    <p:sldId id="264" r:id="rId8"/>
    <p:sldId id="260" r:id="rId9"/>
    <p:sldId id="263" r:id="rId10"/>
    <p:sldId id="261" r:id="rId11"/>
    <p:sldId id="262" r:id="rId12"/>
    <p:sldId id="266" r:id="rId13"/>
    <p:sldId id="267" r:id="rId14"/>
    <p:sldId id="268" r:id="rId15"/>
    <p:sldId id="269" r:id="rId16"/>
    <p:sldId id="28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7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D5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　開" userId="e20be8b0-bf50-4ae0-ab4a-dcdd5226aeb0" providerId="ADAL" clId="{191F7450-B0FE-4EA6-BB61-5C33D2F48811}"/>
    <pc:docChg chg="undo custSel addSld delSld modSld sldOrd modMainMaster">
      <pc:chgData name="張　開" userId="e20be8b0-bf50-4ae0-ab4a-dcdd5226aeb0" providerId="ADAL" clId="{191F7450-B0FE-4EA6-BB61-5C33D2F48811}" dt="2020-10-21T07:31:31.422" v="1776"/>
      <pc:docMkLst>
        <pc:docMk/>
      </pc:docMkLst>
      <pc:sldChg chg="addSp delSp modSp new mod setBg">
        <pc:chgData name="張　開" userId="e20be8b0-bf50-4ae0-ab4a-dcdd5226aeb0" providerId="ADAL" clId="{191F7450-B0FE-4EA6-BB61-5C33D2F48811}" dt="2020-10-19T11:28:33.873" v="1683"/>
        <pc:sldMkLst>
          <pc:docMk/>
          <pc:sldMk cId="2876356462" sldId="256"/>
        </pc:sldMkLst>
        <pc:spChg chg="del">
          <ac:chgData name="張　開" userId="e20be8b0-bf50-4ae0-ab4a-dcdd5226aeb0" providerId="ADAL" clId="{191F7450-B0FE-4EA6-BB61-5C33D2F48811}" dt="2020-10-19T07:58:53.277" v="1" actId="478"/>
          <ac:spMkLst>
            <pc:docMk/>
            <pc:sldMk cId="2876356462" sldId="256"/>
            <ac:spMk id="2" creationId="{A92FCEC4-9DEF-48C1-8599-94913C5C0B64}"/>
          </ac:spMkLst>
        </pc:spChg>
        <pc:spChg chg="del">
          <ac:chgData name="張　開" userId="e20be8b0-bf50-4ae0-ab4a-dcdd5226aeb0" providerId="ADAL" clId="{191F7450-B0FE-4EA6-BB61-5C33D2F48811}" dt="2020-10-19T07:58:54.134" v="2" actId="478"/>
          <ac:spMkLst>
            <pc:docMk/>
            <pc:sldMk cId="2876356462" sldId="256"/>
            <ac:spMk id="3" creationId="{41CA3FE6-59A6-4779-9A37-D1E2C035DA66}"/>
          </ac:spMkLst>
        </pc:spChg>
        <pc:spChg chg="add del mod">
          <ac:chgData name="張　開" userId="e20be8b0-bf50-4ae0-ab4a-dcdd5226aeb0" providerId="ADAL" clId="{191F7450-B0FE-4EA6-BB61-5C33D2F48811}" dt="2020-10-19T07:59:20.112" v="8" actId="767"/>
          <ac:spMkLst>
            <pc:docMk/>
            <pc:sldMk cId="2876356462" sldId="256"/>
            <ac:spMk id="8" creationId="{767CF93A-2285-4A86-AA11-056EF30A4718}"/>
          </ac:spMkLst>
        </pc:spChg>
        <pc:spChg chg="add del mod">
          <ac:chgData name="張　開" userId="e20be8b0-bf50-4ae0-ab4a-dcdd5226aeb0" providerId="ADAL" clId="{191F7450-B0FE-4EA6-BB61-5C33D2F48811}" dt="2020-10-19T07:59:46.984" v="14" actId="478"/>
          <ac:spMkLst>
            <pc:docMk/>
            <pc:sldMk cId="2876356462" sldId="256"/>
            <ac:spMk id="9" creationId="{746CDC21-9A80-4866-9F59-7BD8F4A2318B}"/>
          </ac:spMkLst>
        </pc:spChg>
        <pc:spChg chg="add mod">
          <ac:chgData name="張　開" userId="e20be8b0-bf50-4ae0-ab4a-dcdd5226aeb0" providerId="ADAL" clId="{191F7450-B0FE-4EA6-BB61-5C33D2F48811}" dt="2020-10-19T08:12:26.498" v="41" actId="1076"/>
          <ac:spMkLst>
            <pc:docMk/>
            <pc:sldMk cId="2876356462" sldId="256"/>
            <ac:spMk id="12" creationId="{8FC93144-12A6-490E-948B-4950BBB3E0FF}"/>
          </ac:spMkLst>
        </pc:spChg>
        <pc:picChg chg="add mod">
          <ac:chgData name="張　開" userId="e20be8b0-bf50-4ae0-ab4a-dcdd5226aeb0" providerId="ADAL" clId="{191F7450-B0FE-4EA6-BB61-5C33D2F48811}" dt="2020-10-19T07:58:58.442" v="4" actId="1076"/>
          <ac:picMkLst>
            <pc:docMk/>
            <pc:sldMk cId="2876356462" sldId="256"/>
            <ac:picMk id="5" creationId="{D8D47BEF-B4AD-45C9-9091-78935DB08222}"/>
          </ac:picMkLst>
        </pc:picChg>
        <pc:picChg chg="add del mod">
          <ac:chgData name="張　開" userId="e20be8b0-bf50-4ae0-ab4a-dcdd5226aeb0" providerId="ADAL" clId="{191F7450-B0FE-4EA6-BB61-5C33D2F48811}" dt="2020-10-19T08:11:24.749" v="16" actId="478"/>
          <ac:picMkLst>
            <pc:docMk/>
            <pc:sldMk cId="2876356462" sldId="256"/>
            <ac:picMk id="7" creationId="{876070C5-CD20-4E83-AA64-6869E42D742B}"/>
          </ac:picMkLst>
        </pc:picChg>
        <pc:picChg chg="add mod">
          <ac:chgData name="張　開" userId="e20be8b0-bf50-4ae0-ab4a-dcdd5226aeb0" providerId="ADAL" clId="{191F7450-B0FE-4EA6-BB61-5C33D2F48811}" dt="2020-10-19T08:11:26.511" v="17" actId="1076"/>
          <ac:picMkLst>
            <pc:docMk/>
            <pc:sldMk cId="2876356462" sldId="256"/>
            <ac:picMk id="11" creationId="{973987C8-6FF3-4D42-A177-2ABAE210D44A}"/>
          </ac:picMkLst>
        </pc:picChg>
      </pc:sldChg>
      <pc:sldChg chg="addSp delSp modSp new del mod modClrScheme chgLayout">
        <pc:chgData name="張　開" userId="e20be8b0-bf50-4ae0-ab4a-dcdd5226aeb0" providerId="ADAL" clId="{191F7450-B0FE-4EA6-BB61-5C33D2F48811}" dt="2020-10-19T08:31:54.597" v="114" actId="47"/>
        <pc:sldMkLst>
          <pc:docMk/>
          <pc:sldMk cId="958685442" sldId="257"/>
        </pc:sldMkLst>
        <pc:spChg chg="del">
          <ac:chgData name="張　開" userId="e20be8b0-bf50-4ae0-ab4a-dcdd5226aeb0" providerId="ADAL" clId="{191F7450-B0FE-4EA6-BB61-5C33D2F48811}" dt="2020-10-19T08:16:13.206" v="43" actId="478"/>
          <ac:spMkLst>
            <pc:docMk/>
            <pc:sldMk cId="958685442" sldId="257"/>
            <ac:spMk id="2" creationId="{F8A46DA0-C893-4A23-B3F4-2C3E2EB1B1B2}"/>
          </ac:spMkLst>
        </pc:spChg>
        <pc:spChg chg="del mod">
          <ac:chgData name="張　開" userId="e20be8b0-bf50-4ae0-ab4a-dcdd5226aeb0" providerId="ADAL" clId="{191F7450-B0FE-4EA6-BB61-5C33D2F48811}" dt="2020-10-19T08:16:41.709" v="46" actId="478"/>
          <ac:spMkLst>
            <pc:docMk/>
            <pc:sldMk cId="958685442" sldId="257"/>
            <ac:spMk id="3" creationId="{1CC74B8A-2F46-49AC-9408-AF3E9315B6B7}"/>
          </ac:spMkLst>
        </pc:spChg>
        <pc:spChg chg="add mod">
          <ac:chgData name="張　開" userId="e20be8b0-bf50-4ae0-ab4a-dcdd5226aeb0" providerId="ADAL" clId="{191F7450-B0FE-4EA6-BB61-5C33D2F48811}" dt="2020-10-19T08:18:48.066" v="99" actId="1076"/>
          <ac:spMkLst>
            <pc:docMk/>
            <pc:sldMk cId="958685442" sldId="257"/>
            <ac:spMk id="6" creationId="{4AD8FD22-7AEB-4AD3-B044-FC3D94420D93}"/>
          </ac:spMkLst>
        </pc:spChg>
        <pc:spChg chg="add del mod ord">
          <ac:chgData name="張　開" userId="e20be8b0-bf50-4ae0-ab4a-dcdd5226aeb0" providerId="ADAL" clId="{191F7450-B0FE-4EA6-BB61-5C33D2F48811}" dt="2020-10-19T08:18:59.007" v="101" actId="700"/>
          <ac:spMkLst>
            <pc:docMk/>
            <pc:sldMk cId="958685442" sldId="257"/>
            <ac:spMk id="7" creationId="{FB6E450C-2B20-40C3-AE9D-EEF1FE4D1CD3}"/>
          </ac:spMkLst>
        </pc:spChg>
        <pc:spChg chg="add del mod ord">
          <ac:chgData name="張　開" userId="e20be8b0-bf50-4ae0-ab4a-dcdd5226aeb0" providerId="ADAL" clId="{191F7450-B0FE-4EA6-BB61-5C33D2F48811}" dt="2020-10-19T08:18:59.007" v="101" actId="700"/>
          <ac:spMkLst>
            <pc:docMk/>
            <pc:sldMk cId="958685442" sldId="257"/>
            <ac:spMk id="8" creationId="{62BC027F-AB79-40B6-A302-6778356D6709}"/>
          </ac:spMkLst>
        </pc:spChg>
        <pc:picChg chg="add mod">
          <ac:chgData name="張　開" userId="e20be8b0-bf50-4ae0-ab4a-dcdd5226aeb0" providerId="ADAL" clId="{191F7450-B0FE-4EA6-BB61-5C33D2F48811}" dt="2020-10-19T08:17:20.986" v="48" actId="1076"/>
          <ac:picMkLst>
            <pc:docMk/>
            <pc:sldMk cId="958685442" sldId="257"/>
            <ac:picMk id="5" creationId="{82424416-AB0D-419D-BEB5-C7BA149BDFF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20T05:25:44.091" v="1747" actId="313"/>
        <pc:sldMkLst>
          <pc:docMk/>
          <pc:sldMk cId="4090637252" sldId="257"/>
        </pc:sldMkLst>
        <pc:spChg chg="mod">
          <ac:chgData name="張　開" userId="e20be8b0-bf50-4ae0-ab4a-dcdd5226aeb0" providerId="ADAL" clId="{191F7450-B0FE-4EA6-BB61-5C33D2F48811}" dt="2020-10-20T05:25:44.091" v="1747" actId="313"/>
          <ac:spMkLst>
            <pc:docMk/>
            <pc:sldMk cId="4090637252" sldId="257"/>
            <ac:spMk id="2" creationId="{A04A4C13-D680-4F86-B754-A48A6F7D1043}"/>
          </ac:spMkLst>
        </pc:spChg>
        <pc:spChg chg="del">
          <ac:chgData name="張　開" userId="e20be8b0-bf50-4ae0-ab4a-dcdd5226aeb0" providerId="ADAL" clId="{191F7450-B0FE-4EA6-BB61-5C33D2F48811}" dt="2020-10-19T08:33:04.635" v="116"/>
          <ac:spMkLst>
            <pc:docMk/>
            <pc:sldMk cId="4090637252" sldId="257"/>
            <ac:spMk id="3" creationId="{6255B2EB-24A1-44C0-852E-39B1DC7E88D1}"/>
          </ac:spMkLst>
        </pc:spChg>
        <pc:picChg chg="add mod">
          <ac:chgData name="張　開" userId="e20be8b0-bf50-4ae0-ab4a-dcdd5226aeb0" providerId="ADAL" clId="{191F7450-B0FE-4EA6-BB61-5C33D2F48811}" dt="2020-10-19T08:35:18.154" v="134" actId="1076"/>
          <ac:picMkLst>
            <pc:docMk/>
            <pc:sldMk cId="4090637252" sldId="257"/>
            <ac:picMk id="5" creationId="{7B9DADA7-83A6-438C-9F7D-D367AFC972D9}"/>
          </ac:picMkLst>
        </pc:picChg>
      </pc:sldChg>
      <pc:sldChg chg="new del">
        <pc:chgData name="張　開" userId="e20be8b0-bf50-4ae0-ab4a-dcdd5226aeb0" providerId="ADAL" clId="{191F7450-B0FE-4EA6-BB61-5C33D2F48811}" dt="2020-10-19T08:31:54.217" v="113" actId="47"/>
        <pc:sldMkLst>
          <pc:docMk/>
          <pc:sldMk cId="2119930061" sldId="258"/>
        </pc:sldMkLst>
      </pc:sldChg>
      <pc:sldChg chg="addSp delSp modSp new mod">
        <pc:chgData name="張　開" userId="e20be8b0-bf50-4ae0-ab4a-dcdd5226aeb0" providerId="ADAL" clId="{191F7450-B0FE-4EA6-BB61-5C33D2F48811}" dt="2020-10-21T07:31:31.422" v="1776"/>
        <pc:sldMkLst>
          <pc:docMk/>
          <pc:sldMk cId="3233082128" sldId="258"/>
        </pc:sldMkLst>
        <pc:spChg chg="mod">
          <ac:chgData name="張　開" userId="e20be8b0-bf50-4ae0-ab4a-dcdd5226aeb0" providerId="ADAL" clId="{191F7450-B0FE-4EA6-BB61-5C33D2F48811}" dt="2020-10-21T07:31:31.422" v="1776"/>
          <ac:spMkLst>
            <pc:docMk/>
            <pc:sldMk cId="3233082128" sldId="258"/>
            <ac:spMk id="2" creationId="{67DA1A1C-9A8C-4E87-8FA6-1B148ABD6A9D}"/>
          </ac:spMkLst>
        </pc:spChg>
        <pc:spChg chg="del">
          <ac:chgData name="張　開" userId="e20be8b0-bf50-4ae0-ab4a-dcdd5226aeb0" providerId="ADAL" clId="{191F7450-B0FE-4EA6-BB61-5C33D2F48811}" dt="2020-10-19T08:47:58.344" v="136"/>
          <ac:spMkLst>
            <pc:docMk/>
            <pc:sldMk cId="3233082128" sldId="258"/>
            <ac:spMk id="3" creationId="{DE22AF49-3287-45D0-889B-A21695F3C9AB}"/>
          </ac:spMkLst>
        </pc:spChg>
        <pc:picChg chg="add mod">
          <ac:chgData name="張　開" userId="e20be8b0-bf50-4ae0-ab4a-dcdd5226aeb0" providerId="ADAL" clId="{191F7450-B0FE-4EA6-BB61-5C33D2F48811}" dt="2020-10-19T08:47:58.344" v="136"/>
          <ac:picMkLst>
            <pc:docMk/>
            <pc:sldMk cId="3233082128" sldId="258"/>
            <ac:picMk id="5" creationId="{E843BF0E-8CD4-44AE-97B1-ED95DE4279C6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8:51:35.755" v="196"/>
        <pc:sldMkLst>
          <pc:docMk/>
          <pc:sldMk cId="3351730895" sldId="259"/>
        </pc:sldMkLst>
        <pc:spChg chg="mod">
          <ac:chgData name="張　開" userId="e20be8b0-bf50-4ae0-ab4a-dcdd5226aeb0" providerId="ADAL" clId="{191F7450-B0FE-4EA6-BB61-5C33D2F48811}" dt="2020-10-19T08:51:35.755" v="196"/>
          <ac:spMkLst>
            <pc:docMk/>
            <pc:sldMk cId="3351730895" sldId="259"/>
            <ac:spMk id="2" creationId="{8C4E6B99-034E-4FA3-93AA-88E64D171029}"/>
          </ac:spMkLst>
        </pc:spChg>
        <pc:spChg chg="del">
          <ac:chgData name="張　開" userId="e20be8b0-bf50-4ae0-ab4a-dcdd5226aeb0" providerId="ADAL" clId="{191F7450-B0FE-4EA6-BB61-5C33D2F48811}" dt="2020-10-19T08:50:58.980" v="161"/>
          <ac:spMkLst>
            <pc:docMk/>
            <pc:sldMk cId="3351730895" sldId="259"/>
            <ac:spMk id="3" creationId="{F063DEE8-A259-4283-B170-443BF61FA42F}"/>
          </ac:spMkLst>
        </pc:spChg>
        <pc:picChg chg="add mod">
          <ac:chgData name="張　開" userId="e20be8b0-bf50-4ae0-ab4a-dcdd5226aeb0" providerId="ADAL" clId="{191F7450-B0FE-4EA6-BB61-5C33D2F48811}" dt="2020-10-19T08:50:58.980" v="161"/>
          <ac:picMkLst>
            <pc:docMk/>
            <pc:sldMk cId="3351730895" sldId="259"/>
            <ac:picMk id="5" creationId="{79F98C59-7778-45B8-ACF0-4B3D94BA5D93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16:49.685" v="456" actId="1076"/>
        <pc:sldMkLst>
          <pc:docMk/>
          <pc:sldMk cId="310984741" sldId="260"/>
        </pc:sldMkLst>
        <pc:spChg chg="mod">
          <ac:chgData name="張　開" userId="e20be8b0-bf50-4ae0-ab4a-dcdd5226aeb0" providerId="ADAL" clId="{191F7450-B0FE-4EA6-BB61-5C33D2F48811}" dt="2020-10-19T09:16:49.685" v="456" actId="1076"/>
          <ac:spMkLst>
            <pc:docMk/>
            <pc:sldMk cId="310984741" sldId="260"/>
            <ac:spMk id="2" creationId="{E0518D13-7CF3-4532-B4AF-2E85D4A78CAA}"/>
          </ac:spMkLst>
        </pc:spChg>
        <pc:spChg chg="del">
          <ac:chgData name="張　開" userId="e20be8b0-bf50-4ae0-ab4a-dcdd5226aeb0" providerId="ADAL" clId="{191F7450-B0FE-4EA6-BB61-5C33D2F48811}" dt="2020-10-19T08:53:18.886" v="198"/>
          <ac:spMkLst>
            <pc:docMk/>
            <pc:sldMk cId="310984741" sldId="260"/>
            <ac:spMk id="3" creationId="{86AB23FA-1FDC-47E8-8D09-DA6E57248811}"/>
          </ac:spMkLst>
        </pc:spChg>
        <pc:picChg chg="add mod">
          <ac:chgData name="張　開" userId="e20be8b0-bf50-4ae0-ab4a-dcdd5226aeb0" providerId="ADAL" clId="{191F7450-B0FE-4EA6-BB61-5C33D2F48811}" dt="2020-10-19T08:54:59.200" v="240" actId="1076"/>
          <ac:picMkLst>
            <pc:docMk/>
            <pc:sldMk cId="310984741" sldId="260"/>
            <ac:picMk id="5" creationId="{74E95B3B-00AB-4F05-A0D5-AC4B832E8B49}"/>
          </ac:picMkLst>
        </pc:picChg>
        <pc:picChg chg="add del mod">
          <ac:chgData name="張　開" userId="e20be8b0-bf50-4ae0-ab4a-dcdd5226aeb0" providerId="ADAL" clId="{191F7450-B0FE-4EA6-BB61-5C33D2F48811}" dt="2020-10-19T09:02:12.745" v="314" actId="478"/>
          <ac:picMkLst>
            <pc:docMk/>
            <pc:sldMk cId="310984741" sldId="260"/>
            <ac:picMk id="7" creationId="{DF5DD440-C578-417B-8B9D-2CF4DBEC4B0F}"/>
          </ac:picMkLst>
        </pc:picChg>
        <pc:picChg chg="add mod">
          <ac:chgData name="張　開" userId="e20be8b0-bf50-4ae0-ab4a-dcdd5226aeb0" providerId="ADAL" clId="{191F7450-B0FE-4EA6-BB61-5C33D2F48811}" dt="2020-10-19T08:58:40.060" v="247" actId="688"/>
          <ac:picMkLst>
            <pc:docMk/>
            <pc:sldMk cId="310984741" sldId="260"/>
            <ac:picMk id="9" creationId="{8143E466-5DE2-4181-AE72-C4A05C850C9D}"/>
          </ac:picMkLst>
        </pc:picChg>
        <pc:picChg chg="add mod">
          <ac:chgData name="張　開" userId="e20be8b0-bf50-4ae0-ab4a-dcdd5226aeb0" providerId="ADAL" clId="{191F7450-B0FE-4EA6-BB61-5C33D2F48811}" dt="2020-10-19T09:02:25.424" v="320" actId="1076"/>
          <ac:picMkLst>
            <pc:docMk/>
            <pc:sldMk cId="310984741" sldId="260"/>
            <ac:picMk id="11" creationId="{088126AE-289A-4381-9C38-B8FA17B82C84}"/>
          </ac:picMkLst>
        </pc:picChg>
      </pc:sldChg>
      <pc:sldChg chg="addSp delSp modSp new mod">
        <pc:chgData name="張　開" userId="e20be8b0-bf50-4ae0-ab4a-dcdd5226aeb0" providerId="ADAL" clId="{191F7450-B0FE-4EA6-BB61-5C33D2F48811}" dt="2020-10-21T07:31:17.761" v="1774"/>
        <pc:sldMkLst>
          <pc:docMk/>
          <pc:sldMk cId="1248796958" sldId="261"/>
        </pc:sldMkLst>
        <pc:spChg chg="mod">
          <ac:chgData name="張　開" userId="e20be8b0-bf50-4ae0-ab4a-dcdd5226aeb0" providerId="ADAL" clId="{191F7450-B0FE-4EA6-BB61-5C33D2F48811}" dt="2020-10-21T07:31:17.761" v="1774"/>
          <ac:spMkLst>
            <pc:docMk/>
            <pc:sldMk cId="1248796958" sldId="261"/>
            <ac:spMk id="2" creationId="{FF5CDCF2-3C5C-4E1E-9CB9-FC9BAD4D058D}"/>
          </ac:spMkLst>
        </pc:spChg>
        <pc:spChg chg="del">
          <ac:chgData name="張　開" userId="e20be8b0-bf50-4ae0-ab4a-dcdd5226aeb0" providerId="ADAL" clId="{191F7450-B0FE-4EA6-BB61-5C33D2F48811}" dt="2020-10-19T08:59:07.454" v="249"/>
          <ac:spMkLst>
            <pc:docMk/>
            <pc:sldMk cId="1248796958" sldId="261"/>
            <ac:spMk id="3" creationId="{EDEFECAC-71B8-4C24-8B07-6E8B6D1F7284}"/>
          </ac:spMkLst>
        </pc:spChg>
        <pc:picChg chg="add mod">
          <ac:chgData name="張　開" userId="e20be8b0-bf50-4ae0-ab4a-dcdd5226aeb0" providerId="ADAL" clId="{191F7450-B0FE-4EA6-BB61-5C33D2F48811}" dt="2020-10-19T09:19:44.888" v="489" actId="14100"/>
          <ac:picMkLst>
            <pc:docMk/>
            <pc:sldMk cId="1248796958" sldId="261"/>
            <ac:picMk id="5" creationId="{6123CE59-3058-41CF-98E5-AD8E1080FDE2}"/>
          </ac:picMkLst>
        </pc:picChg>
        <pc:picChg chg="add del mod">
          <ac:chgData name="張　開" userId="e20be8b0-bf50-4ae0-ab4a-dcdd5226aeb0" providerId="ADAL" clId="{191F7450-B0FE-4EA6-BB61-5C33D2F48811}" dt="2020-10-19T09:19:43.953" v="487"/>
          <ac:picMkLst>
            <pc:docMk/>
            <pc:sldMk cId="1248796958" sldId="261"/>
            <ac:picMk id="7" creationId="{64222C86-89A9-4BF5-84C9-97FE587400D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18:52.296" v="478"/>
        <pc:sldMkLst>
          <pc:docMk/>
          <pc:sldMk cId="1657240397" sldId="262"/>
        </pc:sldMkLst>
        <pc:spChg chg="mod">
          <ac:chgData name="張　開" userId="e20be8b0-bf50-4ae0-ab4a-dcdd5226aeb0" providerId="ADAL" clId="{191F7450-B0FE-4EA6-BB61-5C33D2F48811}" dt="2020-10-19T09:18:52.296" v="478"/>
          <ac:spMkLst>
            <pc:docMk/>
            <pc:sldMk cId="1657240397" sldId="262"/>
            <ac:spMk id="2" creationId="{29AB4DBB-B4A4-4EC2-942B-41DB0B433FBB}"/>
          </ac:spMkLst>
        </pc:spChg>
        <pc:spChg chg="del">
          <ac:chgData name="張　開" userId="e20be8b0-bf50-4ae0-ab4a-dcdd5226aeb0" providerId="ADAL" clId="{191F7450-B0FE-4EA6-BB61-5C33D2F48811}" dt="2020-10-19T09:18:26.924" v="466"/>
          <ac:spMkLst>
            <pc:docMk/>
            <pc:sldMk cId="1657240397" sldId="262"/>
            <ac:spMk id="3" creationId="{067AF935-F7AB-4F52-B4E3-53392419428A}"/>
          </ac:spMkLst>
        </pc:spChg>
        <pc:picChg chg="add mod">
          <ac:chgData name="張　開" userId="e20be8b0-bf50-4ae0-ab4a-dcdd5226aeb0" providerId="ADAL" clId="{191F7450-B0FE-4EA6-BB61-5C33D2F48811}" dt="2020-10-19T09:18:26.924" v="466"/>
          <ac:picMkLst>
            <pc:docMk/>
            <pc:sldMk cId="1657240397" sldId="262"/>
            <ac:picMk id="5" creationId="{F7922E7E-698E-4FE3-B563-F3EE923E683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20T05:25:46.208" v="1748" actId="313"/>
        <pc:sldMkLst>
          <pc:docMk/>
          <pc:sldMk cId="1964606427" sldId="263"/>
        </pc:sldMkLst>
        <pc:spChg chg="mod">
          <ac:chgData name="張　開" userId="e20be8b0-bf50-4ae0-ab4a-dcdd5226aeb0" providerId="ADAL" clId="{191F7450-B0FE-4EA6-BB61-5C33D2F48811}" dt="2020-10-20T05:25:46.208" v="1748" actId="313"/>
          <ac:spMkLst>
            <pc:docMk/>
            <pc:sldMk cId="1964606427" sldId="263"/>
            <ac:spMk id="2" creationId="{EC42297B-9406-41F9-B242-EB5FEA37ED1A}"/>
          </ac:spMkLst>
        </pc:spChg>
        <pc:spChg chg="del">
          <ac:chgData name="張　開" userId="e20be8b0-bf50-4ae0-ab4a-dcdd5226aeb0" providerId="ADAL" clId="{191F7450-B0FE-4EA6-BB61-5C33D2F48811}" dt="2020-10-19T09:00:37.078" v="277"/>
          <ac:spMkLst>
            <pc:docMk/>
            <pc:sldMk cId="1964606427" sldId="263"/>
            <ac:spMk id="3" creationId="{58EF9342-BF0B-46A2-95CC-EF9FED369F94}"/>
          </ac:spMkLst>
        </pc:spChg>
        <pc:picChg chg="add mod">
          <ac:chgData name="張　開" userId="e20be8b0-bf50-4ae0-ab4a-dcdd5226aeb0" providerId="ADAL" clId="{191F7450-B0FE-4EA6-BB61-5C33D2F48811}" dt="2020-10-19T09:00:41.524" v="283" actId="1076"/>
          <ac:picMkLst>
            <pc:docMk/>
            <pc:sldMk cId="1964606427" sldId="263"/>
            <ac:picMk id="5" creationId="{FACFB925-6C69-49BC-A4B2-FCE4F55173E7}"/>
          </ac:picMkLst>
        </pc:picChg>
        <pc:picChg chg="add mod">
          <ac:chgData name="張　開" userId="e20be8b0-bf50-4ae0-ab4a-dcdd5226aeb0" providerId="ADAL" clId="{191F7450-B0FE-4EA6-BB61-5C33D2F48811}" dt="2020-10-19T09:00:51.562" v="289" actId="1076"/>
          <ac:picMkLst>
            <pc:docMk/>
            <pc:sldMk cId="1964606427" sldId="263"/>
            <ac:picMk id="7" creationId="{9FE2E0A0-2E60-4BC3-A396-08EF6E6B7409}"/>
          </ac:picMkLst>
        </pc:picChg>
        <pc:picChg chg="add mod">
          <ac:chgData name="張　開" userId="e20be8b0-bf50-4ae0-ab4a-dcdd5226aeb0" providerId="ADAL" clId="{191F7450-B0FE-4EA6-BB61-5C33D2F48811}" dt="2020-10-19T09:01:05.676" v="294" actId="1076"/>
          <ac:picMkLst>
            <pc:docMk/>
            <pc:sldMk cId="1964606427" sldId="263"/>
            <ac:picMk id="9" creationId="{B20E5627-246D-4ECA-A3A0-69FC3CA8595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15:56.980" v="437" actId="1076"/>
        <pc:sldMkLst>
          <pc:docMk/>
          <pc:sldMk cId="3540726712" sldId="264"/>
        </pc:sldMkLst>
        <pc:spChg chg="mod">
          <ac:chgData name="張　開" userId="e20be8b0-bf50-4ae0-ab4a-dcdd5226aeb0" providerId="ADAL" clId="{191F7450-B0FE-4EA6-BB61-5C33D2F48811}" dt="2020-10-19T09:15:23.356" v="423"/>
          <ac:spMkLst>
            <pc:docMk/>
            <pc:sldMk cId="3540726712" sldId="264"/>
            <ac:spMk id="2" creationId="{57538B96-FB3A-4F3A-818E-4A6A1DADB8AB}"/>
          </ac:spMkLst>
        </pc:spChg>
        <pc:spChg chg="del">
          <ac:chgData name="張　開" userId="e20be8b0-bf50-4ae0-ab4a-dcdd5226aeb0" providerId="ADAL" clId="{191F7450-B0FE-4EA6-BB61-5C33D2F48811}" dt="2020-10-19T09:02:30.395" v="321"/>
          <ac:spMkLst>
            <pc:docMk/>
            <pc:sldMk cId="3540726712" sldId="264"/>
            <ac:spMk id="3" creationId="{E7DDD042-F81F-4BB1-B101-6EEB1DF23FAF}"/>
          </ac:spMkLst>
        </pc:spChg>
        <pc:spChg chg="add mod">
          <ac:chgData name="張　開" userId="e20be8b0-bf50-4ae0-ab4a-dcdd5226aeb0" providerId="ADAL" clId="{191F7450-B0FE-4EA6-BB61-5C33D2F48811}" dt="2020-10-19T09:15:31.749" v="426" actId="1076"/>
          <ac:spMkLst>
            <pc:docMk/>
            <pc:sldMk cId="3540726712" sldId="264"/>
            <ac:spMk id="14" creationId="{0DE5E948-912F-44ED-AA20-4B2C17FE1882}"/>
          </ac:spMkLst>
        </pc:spChg>
        <pc:picChg chg="add mod">
          <ac:chgData name="張　開" userId="e20be8b0-bf50-4ae0-ab4a-dcdd5226aeb0" providerId="ADAL" clId="{191F7450-B0FE-4EA6-BB61-5C33D2F48811}" dt="2020-10-19T09:15:28.811" v="424" actId="1076"/>
          <ac:picMkLst>
            <pc:docMk/>
            <pc:sldMk cId="3540726712" sldId="264"/>
            <ac:picMk id="5" creationId="{B1B273F3-D51F-4A13-B989-3CA49E37DF0A}"/>
          </ac:picMkLst>
        </pc:picChg>
        <pc:picChg chg="add mod">
          <ac:chgData name="張　開" userId="e20be8b0-bf50-4ae0-ab4a-dcdd5226aeb0" providerId="ADAL" clId="{191F7450-B0FE-4EA6-BB61-5C33D2F48811}" dt="2020-10-19T09:07:06.994" v="339" actId="1076"/>
          <ac:picMkLst>
            <pc:docMk/>
            <pc:sldMk cId="3540726712" sldId="264"/>
            <ac:picMk id="7" creationId="{5A257F30-1996-4CFD-ACB3-6523AE854BE0}"/>
          </ac:picMkLst>
        </pc:picChg>
        <pc:picChg chg="add mod">
          <ac:chgData name="張　開" userId="e20be8b0-bf50-4ae0-ab4a-dcdd5226aeb0" providerId="ADAL" clId="{191F7450-B0FE-4EA6-BB61-5C33D2F48811}" dt="2020-10-19T09:15:55.522" v="436" actId="688"/>
          <ac:picMkLst>
            <pc:docMk/>
            <pc:sldMk cId="3540726712" sldId="264"/>
            <ac:picMk id="9" creationId="{06D05213-F205-4A8B-A4F2-E4F2782B790C}"/>
          </ac:picMkLst>
        </pc:picChg>
        <pc:picChg chg="add mod">
          <ac:chgData name="張　開" userId="e20be8b0-bf50-4ae0-ab4a-dcdd5226aeb0" providerId="ADAL" clId="{191F7450-B0FE-4EA6-BB61-5C33D2F48811}" dt="2020-10-19T09:15:49.577" v="435" actId="1076"/>
          <ac:picMkLst>
            <pc:docMk/>
            <pc:sldMk cId="3540726712" sldId="264"/>
            <ac:picMk id="11" creationId="{AB472D2F-71BD-4E07-B34B-FFFA70417145}"/>
          </ac:picMkLst>
        </pc:picChg>
        <pc:picChg chg="add mod">
          <ac:chgData name="張　開" userId="e20be8b0-bf50-4ae0-ab4a-dcdd5226aeb0" providerId="ADAL" clId="{191F7450-B0FE-4EA6-BB61-5C33D2F48811}" dt="2020-10-19T09:15:56.980" v="437" actId="1076"/>
          <ac:picMkLst>
            <pc:docMk/>
            <pc:sldMk cId="3540726712" sldId="264"/>
            <ac:picMk id="13" creationId="{549C448F-4446-47CE-9AC7-0BB68AEC6916}"/>
          </ac:picMkLst>
        </pc:picChg>
      </pc:sldChg>
      <pc:sldChg chg="addSp delSp modSp new mod ord">
        <pc:chgData name="張　開" userId="e20be8b0-bf50-4ae0-ab4a-dcdd5226aeb0" providerId="ADAL" clId="{191F7450-B0FE-4EA6-BB61-5C33D2F48811}" dt="2020-10-20T05:25:41.203" v="1746" actId="313"/>
        <pc:sldMkLst>
          <pc:docMk/>
          <pc:sldMk cId="1261821827" sldId="265"/>
        </pc:sldMkLst>
        <pc:spChg chg="mod">
          <ac:chgData name="張　開" userId="e20be8b0-bf50-4ae0-ab4a-dcdd5226aeb0" providerId="ADAL" clId="{191F7450-B0FE-4EA6-BB61-5C33D2F48811}" dt="2020-10-20T05:25:41.203" v="1746" actId="313"/>
          <ac:spMkLst>
            <pc:docMk/>
            <pc:sldMk cId="1261821827" sldId="265"/>
            <ac:spMk id="2" creationId="{18D1B628-61F0-440C-BB9E-6F0256B01E47}"/>
          </ac:spMkLst>
        </pc:spChg>
        <pc:spChg chg="del">
          <ac:chgData name="張　開" userId="e20be8b0-bf50-4ae0-ab4a-dcdd5226aeb0" providerId="ADAL" clId="{191F7450-B0FE-4EA6-BB61-5C33D2F48811}" dt="2020-10-19T09:08:48.895" v="346"/>
          <ac:spMkLst>
            <pc:docMk/>
            <pc:sldMk cId="1261821827" sldId="265"/>
            <ac:spMk id="3" creationId="{62C8D551-1346-4873-B920-A7C9D9212E17}"/>
          </ac:spMkLst>
        </pc:spChg>
        <pc:picChg chg="add mod">
          <ac:chgData name="張　開" userId="e20be8b0-bf50-4ae0-ab4a-dcdd5226aeb0" providerId="ADAL" clId="{191F7450-B0FE-4EA6-BB61-5C33D2F48811}" dt="2020-10-19T09:11:29.463" v="386" actId="1076"/>
          <ac:picMkLst>
            <pc:docMk/>
            <pc:sldMk cId="1261821827" sldId="265"/>
            <ac:picMk id="4" creationId="{E2D2CA67-552F-46C5-95FF-576D3E30E3F5}"/>
          </ac:picMkLst>
        </pc:picChg>
        <pc:picChg chg="add mod">
          <ac:chgData name="張　開" userId="e20be8b0-bf50-4ae0-ab4a-dcdd5226aeb0" providerId="ADAL" clId="{191F7450-B0FE-4EA6-BB61-5C33D2F48811}" dt="2020-10-19T09:11:26.627" v="385" actId="1076"/>
          <ac:picMkLst>
            <pc:docMk/>
            <pc:sldMk cId="1261821827" sldId="265"/>
            <ac:picMk id="6" creationId="{C970EC96-C8DB-4C6C-9D03-A679DFBF71B5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20:12.096" v="504"/>
        <pc:sldMkLst>
          <pc:docMk/>
          <pc:sldMk cId="2426428862" sldId="266"/>
        </pc:sldMkLst>
        <pc:spChg chg="mod">
          <ac:chgData name="張　開" userId="e20be8b0-bf50-4ae0-ab4a-dcdd5226aeb0" providerId="ADAL" clId="{191F7450-B0FE-4EA6-BB61-5C33D2F48811}" dt="2020-10-19T09:20:12.096" v="504"/>
          <ac:spMkLst>
            <pc:docMk/>
            <pc:sldMk cId="2426428862" sldId="266"/>
            <ac:spMk id="2" creationId="{32983598-2C67-43AC-B65A-ECCEA069759A}"/>
          </ac:spMkLst>
        </pc:spChg>
        <pc:spChg chg="del">
          <ac:chgData name="張　開" userId="e20be8b0-bf50-4ae0-ab4a-dcdd5226aeb0" providerId="ADAL" clId="{191F7450-B0FE-4EA6-BB61-5C33D2F48811}" dt="2020-10-19T09:19:48.708" v="490"/>
          <ac:spMkLst>
            <pc:docMk/>
            <pc:sldMk cId="2426428862" sldId="266"/>
            <ac:spMk id="3" creationId="{A68DE792-D590-4CE0-8C01-812CA1D4E625}"/>
          </ac:spMkLst>
        </pc:spChg>
        <pc:picChg chg="add mod">
          <ac:chgData name="張　開" userId="e20be8b0-bf50-4ae0-ab4a-dcdd5226aeb0" providerId="ADAL" clId="{191F7450-B0FE-4EA6-BB61-5C33D2F48811}" dt="2020-10-19T09:19:57.741" v="494" actId="1076"/>
          <ac:picMkLst>
            <pc:docMk/>
            <pc:sldMk cId="2426428862" sldId="266"/>
            <ac:picMk id="5" creationId="{FC08D44F-7D12-4B55-A980-B897D97EB7F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20T05:25:48.734" v="1749" actId="313"/>
        <pc:sldMkLst>
          <pc:docMk/>
          <pc:sldMk cId="511382770" sldId="267"/>
        </pc:sldMkLst>
        <pc:spChg chg="mod">
          <ac:chgData name="張　開" userId="e20be8b0-bf50-4ae0-ab4a-dcdd5226aeb0" providerId="ADAL" clId="{191F7450-B0FE-4EA6-BB61-5C33D2F48811}" dt="2020-10-20T05:25:48.734" v="1749" actId="313"/>
          <ac:spMkLst>
            <pc:docMk/>
            <pc:sldMk cId="511382770" sldId="267"/>
            <ac:spMk id="2" creationId="{D67FBBD0-1FB4-47CD-BC74-CB253C9CD583}"/>
          </ac:spMkLst>
        </pc:spChg>
        <pc:spChg chg="del">
          <ac:chgData name="張　開" userId="e20be8b0-bf50-4ae0-ab4a-dcdd5226aeb0" providerId="ADAL" clId="{191F7450-B0FE-4EA6-BB61-5C33D2F48811}" dt="2020-10-19T09:20:18.153" v="506"/>
          <ac:spMkLst>
            <pc:docMk/>
            <pc:sldMk cId="511382770" sldId="267"/>
            <ac:spMk id="3" creationId="{E55B7D52-B6C5-469D-A67F-5E5DE315D033}"/>
          </ac:spMkLst>
        </pc:spChg>
        <pc:picChg chg="add mod">
          <ac:chgData name="張　開" userId="e20be8b0-bf50-4ae0-ab4a-dcdd5226aeb0" providerId="ADAL" clId="{191F7450-B0FE-4EA6-BB61-5C33D2F48811}" dt="2020-10-19T09:20:30.554" v="511" actId="1076"/>
          <ac:picMkLst>
            <pc:docMk/>
            <pc:sldMk cId="511382770" sldId="267"/>
            <ac:picMk id="5" creationId="{18851227-17A0-46AB-9C0D-7CE7E2F60A61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27:52.043" v="573"/>
        <pc:sldMkLst>
          <pc:docMk/>
          <pc:sldMk cId="3549435514" sldId="268"/>
        </pc:sldMkLst>
        <pc:spChg chg="mod">
          <ac:chgData name="張　開" userId="e20be8b0-bf50-4ae0-ab4a-dcdd5226aeb0" providerId="ADAL" clId="{191F7450-B0FE-4EA6-BB61-5C33D2F48811}" dt="2020-10-19T09:27:52.043" v="573"/>
          <ac:spMkLst>
            <pc:docMk/>
            <pc:sldMk cId="3549435514" sldId="268"/>
            <ac:spMk id="2" creationId="{E010DA10-624E-492F-9A1F-4E4A41E108EB}"/>
          </ac:spMkLst>
        </pc:spChg>
        <pc:spChg chg="del">
          <ac:chgData name="張　開" userId="e20be8b0-bf50-4ae0-ab4a-dcdd5226aeb0" providerId="ADAL" clId="{191F7450-B0FE-4EA6-BB61-5C33D2F48811}" dt="2020-10-19T09:26:46.763" v="533"/>
          <ac:spMkLst>
            <pc:docMk/>
            <pc:sldMk cId="3549435514" sldId="268"/>
            <ac:spMk id="3" creationId="{7476FA8E-41E9-4CC2-9467-3379BF59CAF7}"/>
          </ac:spMkLst>
        </pc:spChg>
        <pc:picChg chg="add mod">
          <ac:chgData name="張　開" userId="e20be8b0-bf50-4ae0-ab4a-dcdd5226aeb0" providerId="ADAL" clId="{191F7450-B0FE-4EA6-BB61-5C33D2F48811}" dt="2020-10-19T09:27:18.424" v="550" actId="1076"/>
          <ac:picMkLst>
            <pc:docMk/>
            <pc:sldMk cId="3549435514" sldId="268"/>
            <ac:picMk id="5" creationId="{53E8CF5A-2F85-44E6-B04B-8B51A9ED2371}"/>
          </ac:picMkLst>
        </pc:picChg>
        <pc:picChg chg="add mod">
          <ac:chgData name="張　開" userId="e20be8b0-bf50-4ae0-ab4a-dcdd5226aeb0" providerId="ADAL" clId="{191F7450-B0FE-4EA6-BB61-5C33D2F48811}" dt="2020-10-19T09:27:06.217" v="544" actId="1076"/>
          <ac:picMkLst>
            <pc:docMk/>
            <pc:sldMk cId="3549435514" sldId="268"/>
            <ac:picMk id="7" creationId="{6D64138D-0575-476D-962F-4398C68E9E67}"/>
          </ac:picMkLst>
        </pc:picChg>
        <pc:picChg chg="add mod">
          <ac:chgData name="張　開" userId="e20be8b0-bf50-4ae0-ab4a-dcdd5226aeb0" providerId="ADAL" clId="{191F7450-B0FE-4EA6-BB61-5C33D2F48811}" dt="2020-10-19T09:27:35.215" v="557" actId="1076"/>
          <ac:picMkLst>
            <pc:docMk/>
            <pc:sldMk cId="3549435514" sldId="268"/>
            <ac:picMk id="9" creationId="{E166AD6E-BDF1-432D-90E1-474BD3579DD6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32:17.435" v="678" actId="14100"/>
        <pc:sldMkLst>
          <pc:docMk/>
          <pc:sldMk cId="1158391311" sldId="269"/>
        </pc:sldMkLst>
        <pc:spChg chg="mod">
          <ac:chgData name="張　開" userId="e20be8b0-bf50-4ae0-ab4a-dcdd5226aeb0" providerId="ADAL" clId="{191F7450-B0FE-4EA6-BB61-5C33D2F48811}" dt="2020-10-19T09:32:17.435" v="678" actId="14100"/>
          <ac:spMkLst>
            <pc:docMk/>
            <pc:sldMk cId="1158391311" sldId="269"/>
            <ac:spMk id="2" creationId="{087D3554-0A9F-4694-AC10-5277F3446443}"/>
          </ac:spMkLst>
        </pc:spChg>
        <pc:spChg chg="del">
          <ac:chgData name="張　開" userId="e20be8b0-bf50-4ae0-ab4a-dcdd5226aeb0" providerId="ADAL" clId="{191F7450-B0FE-4EA6-BB61-5C33D2F48811}" dt="2020-10-19T09:28:08.707" v="575"/>
          <ac:spMkLst>
            <pc:docMk/>
            <pc:sldMk cId="1158391311" sldId="269"/>
            <ac:spMk id="3" creationId="{9E6CE1F0-BD79-4D72-9F3C-BA3364BA04BC}"/>
          </ac:spMkLst>
        </pc:spChg>
        <pc:picChg chg="add mod">
          <ac:chgData name="張　開" userId="e20be8b0-bf50-4ae0-ab4a-dcdd5226aeb0" providerId="ADAL" clId="{191F7450-B0FE-4EA6-BB61-5C33D2F48811}" dt="2020-10-19T09:28:10.766" v="576" actId="1076"/>
          <ac:picMkLst>
            <pc:docMk/>
            <pc:sldMk cId="1158391311" sldId="269"/>
            <ac:picMk id="5" creationId="{0FC35E5D-D9E4-4B98-92AA-8CBF6E83224F}"/>
          </ac:picMkLst>
        </pc:picChg>
        <pc:picChg chg="add mod">
          <ac:chgData name="張　開" userId="e20be8b0-bf50-4ae0-ab4a-dcdd5226aeb0" providerId="ADAL" clId="{191F7450-B0FE-4EA6-BB61-5C33D2F48811}" dt="2020-10-19T09:30:29.953" v="612" actId="688"/>
          <ac:picMkLst>
            <pc:docMk/>
            <pc:sldMk cId="1158391311" sldId="269"/>
            <ac:picMk id="7" creationId="{EC9AC0B4-4871-4239-8479-CB5E1B68F3BE}"/>
          </ac:picMkLst>
        </pc:picChg>
        <pc:picChg chg="add mod">
          <ac:chgData name="張　開" userId="e20be8b0-bf50-4ae0-ab4a-dcdd5226aeb0" providerId="ADAL" clId="{191F7450-B0FE-4EA6-BB61-5C33D2F48811}" dt="2020-10-19T09:30:57.200" v="621" actId="1076"/>
          <ac:picMkLst>
            <pc:docMk/>
            <pc:sldMk cId="1158391311" sldId="269"/>
            <ac:picMk id="9" creationId="{C27F1F9E-BF18-492D-8F26-98EA54976EF2}"/>
          </ac:picMkLst>
        </pc:picChg>
        <pc:picChg chg="add mod">
          <ac:chgData name="張　開" userId="e20be8b0-bf50-4ae0-ab4a-dcdd5226aeb0" providerId="ADAL" clId="{191F7450-B0FE-4EA6-BB61-5C33D2F48811}" dt="2020-10-19T09:31:02.280" v="622" actId="1076"/>
          <ac:picMkLst>
            <pc:docMk/>
            <pc:sldMk cId="1158391311" sldId="269"/>
            <ac:picMk id="11" creationId="{05B1C879-7234-41D6-B3E8-9C992D0D3545}"/>
          </ac:picMkLst>
        </pc:picChg>
        <pc:picChg chg="add mod">
          <ac:chgData name="張　開" userId="e20be8b0-bf50-4ae0-ab4a-dcdd5226aeb0" providerId="ADAL" clId="{191F7450-B0FE-4EA6-BB61-5C33D2F48811}" dt="2020-10-19T09:31:11.741" v="625" actId="1076"/>
          <ac:picMkLst>
            <pc:docMk/>
            <pc:sldMk cId="1158391311" sldId="269"/>
            <ac:picMk id="13" creationId="{BE53FB82-EFFB-446B-8EF4-9E340ED08373}"/>
          </ac:picMkLst>
        </pc:picChg>
        <pc:picChg chg="add mod">
          <ac:chgData name="張　開" userId="e20be8b0-bf50-4ae0-ab4a-dcdd5226aeb0" providerId="ADAL" clId="{191F7450-B0FE-4EA6-BB61-5C33D2F48811}" dt="2020-10-19T09:31:40.790" v="638" actId="1076"/>
          <ac:picMkLst>
            <pc:docMk/>
            <pc:sldMk cId="1158391311" sldId="269"/>
            <ac:picMk id="15" creationId="{3AE39EB2-963A-4AC9-BBF5-0C704A56FAFD}"/>
          </ac:picMkLst>
        </pc:picChg>
        <pc:picChg chg="add mod">
          <ac:chgData name="張　開" userId="e20be8b0-bf50-4ae0-ab4a-dcdd5226aeb0" providerId="ADAL" clId="{191F7450-B0FE-4EA6-BB61-5C33D2F48811}" dt="2020-10-19T09:31:38.865" v="637" actId="1076"/>
          <ac:picMkLst>
            <pc:docMk/>
            <pc:sldMk cId="1158391311" sldId="269"/>
            <ac:picMk id="17" creationId="{5B8863ED-4D35-413D-B202-F2386D039F09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33:54.641" v="714" actId="1076"/>
        <pc:sldMkLst>
          <pc:docMk/>
          <pc:sldMk cId="2222748411" sldId="270"/>
        </pc:sldMkLst>
        <pc:spChg chg="mod">
          <ac:chgData name="張　開" userId="e20be8b0-bf50-4ae0-ab4a-dcdd5226aeb0" providerId="ADAL" clId="{191F7450-B0FE-4EA6-BB61-5C33D2F48811}" dt="2020-10-19T09:32:57.362" v="695"/>
          <ac:spMkLst>
            <pc:docMk/>
            <pc:sldMk cId="2222748411" sldId="270"/>
            <ac:spMk id="2" creationId="{42A86591-09B3-4508-B405-4CEBDD585A87}"/>
          </ac:spMkLst>
        </pc:spChg>
        <pc:spChg chg="del">
          <ac:chgData name="張　開" userId="e20be8b0-bf50-4ae0-ab4a-dcdd5226aeb0" providerId="ADAL" clId="{191F7450-B0FE-4EA6-BB61-5C33D2F48811}" dt="2020-10-19T09:33:15.979" v="696"/>
          <ac:spMkLst>
            <pc:docMk/>
            <pc:sldMk cId="2222748411" sldId="270"/>
            <ac:spMk id="3" creationId="{18BB9035-7DE4-4434-B992-F3677B9B022E}"/>
          </ac:spMkLst>
        </pc:spChg>
        <pc:picChg chg="add mod">
          <ac:chgData name="張　開" userId="e20be8b0-bf50-4ae0-ab4a-dcdd5226aeb0" providerId="ADAL" clId="{191F7450-B0FE-4EA6-BB61-5C33D2F48811}" dt="2020-10-19T09:33:54.641" v="714" actId="1076"/>
          <ac:picMkLst>
            <pc:docMk/>
            <pc:sldMk cId="2222748411" sldId="270"/>
            <ac:picMk id="5" creationId="{B4D68E09-44C4-41BC-9C54-AB28BE503E53}"/>
          </ac:picMkLst>
        </pc:picChg>
        <pc:picChg chg="add mod">
          <ac:chgData name="張　開" userId="e20be8b0-bf50-4ae0-ab4a-dcdd5226aeb0" providerId="ADAL" clId="{191F7450-B0FE-4EA6-BB61-5C33D2F48811}" dt="2020-10-19T09:33:52.982" v="713" actId="1076"/>
          <ac:picMkLst>
            <pc:docMk/>
            <pc:sldMk cId="2222748411" sldId="270"/>
            <ac:picMk id="7" creationId="{7E65FD06-3D5D-400D-975A-DE2053542E02}"/>
          </ac:picMkLst>
        </pc:picChg>
        <pc:picChg chg="add mod">
          <ac:chgData name="張　開" userId="e20be8b0-bf50-4ae0-ab4a-dcdd5226aeb0" providerId="ADAL" clId="{191F7450-B0FE-4EA6-BB61-5C33D2F48811}" dt="2020-10-19T09:33:28.789" v="703" actId="1076"/>
          <ac:picMkLst>
            <pc:docMk/>
            <pc:sldMk cId="2222748411" sldId="270"/>
            <ac:picMk id="9" creationId="{1324C462-CA64-4391-8A49-A4A972071276}"/>
          </ac:picMkLst>
        </pc:picChg>
        <pc:picChg chg="add mod">
          <ac:chgData name="張　開" userId="e20be8b0-bf50-4ae0-ab4a-dcdd5226aeb0" providerId="ADAL" clId="{191F7450-B0FE-4EA6-BB61-5C33D2F48811}" dt="2020-10-19T09:33:49.423" v="712" actId="1076"/>
          <ac:picMkLst>
            <pc:docMk/>
            <pc:sldMk cId="2222748411" sldId="270"/>
            <ac:picMk id="11" creationId="{9076E144-BFD8-4A21-B77E-4D691E6E48B5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1:30:03.624" v="1694" actId="2711"/>
        <pc:sldMkLst>
          <pc:docMk/>
          <pc:sldMk cId="3187955982" sldId="271"/>
        </pc:sldMkLst>
        <pc:spChg chg="del mod">
          <ac:chgData name="張　開" userId="e20be8b0-bf50-4ae0-ab4a-dcdd5226aeb0" providerId="ADAL" clId="{191F7450-B0FE-4EA6-BB61-5C33D2F48811}" dt="2020-10-19T09:35:27.719" v="754" actId="478"/>
          <ac:spMkLst>
            <pc:docMk/>
            <pc:sldMk cId="3187955982" sldId="271"/>
            <ac:spMk id="2" creationId="{B3E9E989-08C4-423C-88D0-A8DBE11C0B5A}"/>
          </ac:spMkLst>
        </pc:spChg>
        <pc:spChg chg="del">
          <ac:chgData name="張　開" userId="e20be8b0-bf50-4ae0-ab4a-dcdd5226aeb0" providerId="ADAL" clId="{191F7450-B0FE-4EA6-BB61-5C33D2F48811}" dt="2020-10-19T09:34:52.287" v="744"/>
          <ac:spMkLst>
            <pc:docMk/>
            <pc:sldMk cId="3187955982" sldId="271"/>
            <ac:spMk id="3" creationId="{9D39E717-03E7-408C-A6D0-5D78279DD760}"/>
          </ac:spMkLst>
        </pc:spChg>
        <pc:spChg chg="add del mod">
          <ac:chgData name="張　開" userId="e20be8b0-bf50-4ae0-ab4a-dcdd5226aeb0" providerId="ADAL" clId="{191F7450-B0FE-4EA6-BB61-5C33D2F48811}" dt="2020-10-19T09:35:22.485" v="751" actId="767"/>
          <ac:spMkLst>
            <pc:docMk/>
            <pc:sldMk cId="3187955982" sldId="271"/>
            <ac:spMk id="6" creationId="{716FA1A4-49FD-43D8-B2D1-8D8304D96D0C}"/>
          </ac:spMkLst>
        </pc:spChg>
        <pc:spChg chg="add mod">
          <ac:chgData name="張　開" userId="e20be8b0-bf50-4ae0-ab4a-dcdd5226aeb0" providerId="ADAL" clId="{191F7450-B0FE-4EA6-BB61-5C33D2F48811}" dt="2020-10-19T11:30:03.624" v="1694" actId="2711"/>
          <ac:spMkLst>
            <pc:docMk/>
            <pc:sldMk cId="3187955982" sldId="271"/>
            <ac:spMk id="7" creationId="{7D7978AE-63BC-4BD4-9B72-58508742302C}"/>
          </ac:spMkLst>
        </pc:spChg>
        <pc:picChg chg="add mod">
          <ac:chgData name="張　開" userId="e20be8b0-bf50-4ae0-ab4a-dcdd5226aeb0" providerId="ADAL" clId="{191F7450-B0FE-4EA6-BB61-5C33D2F48811}" dt="2020-10-19T09:36:03.732" v="760" actId="1076"/>
          <ac:picMkLst>
            <pc:docMk/>
            <pc:sldMk cId="3187955982" sldId="271"/>
            <ac:picMk id="5" creationId="{2218719E-CE47-40B3-A098-E12C14C34CA9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46:50.273" v="921"/>
        <pc:sldMkLst>
          <pc:docMk/>
          <pc:sldMk cId="1543345587" sldId="272"/>
        </pc:sldMkLst>
        <pc:spChg chg="mod">
          <ac:chgData name="張　開" userId="e20be8b0-bf50-4ae0-ab4a-dcdd5226aeb0" providerId="ADAL" clId="{191F7450-B0FE-4EA6-BB61-5C33D2F48811}" dt="2020-10-19T09:46:50.273" v="921"/>
          <ac:spMkLst>
            <pc:docMk/>
            <pc:sldMk cId="1543345587" sldId="272"/>
            <ac:spMk id="2" creationId="{86F36B5F-67D5-458A-A4DC-134524B8E135}"/>
          </ac:spMkLst>
        </pc:spChg>
        <pc:spChg chg="del">
          <ac:chgData name="張　開" userId="e20be8b0-bf50-4ae0-ab4a-dcdd5226aeb0" providerId="ADAL" clId="{191F7450-B0FE-4EA6-BB61-5C33D2F48811}" dt="2020-10-19T09:38:20.692" v="794"/>
          <ac:spMkLst>
            <pc:docMk/>
            <pc:sldMk cId="1543345587" sldId="272"/>
            <ac:spMk id="3" creationId="{E183F016-19F0-4943-AECC-5805713ACF6C}"/>
          </ac:spMkLst>
        </pc:spChg>
        <pc:spChg chg="add del">
          <ac:chgData name="張　開" userId="e20be8b0-bf50-4ae0-ab4a-dcdd5226aeb0" providerId="ADAL" clId="{191F7450-B0FE-4EA6-BB61-5C33D2F48811}" dt="2020-10-19T09:39:49.354" v="832" actId="11529"/>
          <ac:spMkLst>
            <pc:docMk/>
            <pc:sldMk cId="1543345587" sldId="272"/>
            <ac:spMk id="12" creationId="{43BCECBF-C523-405F-B35A-ECAE60D3AD99}"/>
          </ac:spMkLst>
        </pc:spChg>
        <pc:spChg chg="add del">
          <ac:chgData name="張　開" userId="e20be8b0-bf50-4ae0-ab4a-dcdd5226aeb0" providerId="ADAL" clId="{191F7450-B0FE-4EA6-BB61-5C33D2F48811}" dt="2020-10-19T09:39:55.857" v="834" actId="11529"/>
          <ac:spMkLst>
            <pc:docMk/>
            <pc:sldMk cId="1543345587" sldId="272"/>
            <ac:spMk id="13" creationId="{71261564-4F47-4BDB-8C39-E0D1227EF5C5}"/>
          </ac:spMkLst>
        </pc:spChg>
        <pc:spChg chg="add mod">
          <ac:chgData name="張　開" userId="e20be8b0-bf50-4ae0-ab4a-dcdd5226aeb0" providerId="ADAL" clId="{191F7450-B0FE-4EA6-BB61-5C33D2F48811}" dt="2020-10-19T09:41:09.216" v="841" actId="1076"/>
          <ac:spMkLst>
            <pc:docMk/>
            <pc:sldMk cId="1543345587" sldId="272"/>
            <ac:spMk id="14" creationId="{2428F04B-A90B-4060-ABC1-A7D67FAFEA8D}"/>
          </ac:spMkLst>
        </pc:spChg>
        <pc:picChg chg="add mod">
          <ac:chgData name="張　開" userId="e20be8b0-bf50-4ae0-ab4a-dcdd5226aeb0" providerId="ADAL" clId="{191F7450-B0FE-4EA6-BB61-5C33D2F48811}" dt="2020-10-19T09:41:09.216" v="841" actId="1076"/>
          <ac:picMkLst>
            <pc:docMk/>
            <pc:sldMk cId="1543345587" sldId="272"/>
            <ac:picMk id="5" creationId="{78EBA6A1-E781-40BF-A105-C28DC7EDD63C}"/>
          </ac:picMkLst>
        </pc:picChg>
        <pc:picChg chg="add mod">
          <ac:chgData name="張　開" userId="e20be8b0-bf50-4ae0-ab4a-dcdd5226aeb0" providerId="ADAL" clId="{191F7450-B0FE-4EA6-BB61-5C33D2F48811}" dt="2020-10-19T09:41:09.216" v="841" actId="1076"/>
          <ac:picMkLst>
            <pc:docMk/>
            <pc:sldMk cId="1543345587" sldId="272"/>
            <ac:picMk id="7" creationId="{320E2545-3E5F-45D7-B429-673E8D87C197}"/>
          </ac:picMkLst>
        </pc:picChg>
        <pc:picChg chg="add mod">
          <ac:chgData name="張　開" userId="e20be8b0-bf50-4ae0-ab4a-dcdd5226aeb0" providerId="ADAL" clId="{191F7450-B0FE-4EA6-BB61-5C33D2F48811}" dt="2020-10-19T09:41:09.216" v="841" actId="1076"/>
          <ac:picMkLst>
            <pc:docMk/>
            <pc:sldMk cId="1543345587" sldId="272"/>
            <ac:picMk id="9" creationId="{F5584CD5-20ED-46FA-9898-32E4D3556533}"/>
          </ac:picMkLst>
        </pc:picChg>
        <pc:picChg chg="add mod">
          <ac:chgData name="張　開" userId="e20be8b0-bf50-4ae0-ab4a-dcdd5226aeb0" providerId="ADAL" clId="{191F7450-B0FE-4EA6-BB61-5C33D2F48811}" dt="2020-10-19T09:41:09.216" v="841" actId="1076"/>
          <ac:picMkLst>
            <pc:docMk/>
            <pc:sldMk cId="1543345587" sldId="272"/>
            <ac:picMk id="11" creationId="{F80747C0-610B-443E-9F30-D4179B08F1FB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44:34.630" v="896" actId="14100"/>
        <pc:sldMkLst>
          <pc:docMk/>
          <pc:sldMk cId="1700999694" sldId="273"/>
        </pc:sldMkLst>
        <pc:spChg chg="mod">
          <ac:chgData name="張　開" userId="e20be8b0-bf50-4ae0-ab4a-dcdd5226aeb0" providerId="ADAL" clId="{191F7450-B0FE-4EA6-BB61-5C33D2F48811}" dt="2020-10-19T09:44:34.630" v="896" actId="14100"/>
          <ac:spMkLst>
            <pc:docMk/>
            <pc:sldMk cId="1700999694" sldId="273"/>
            <ac:spMk id="2" creationId="{ECBE31F8-95F0-4F08-8932-1DE46F5496F3}"/>
          </ac:spMkLst>
        </pc:spChg>
        <pc:spChg chg="del">
          <ac:chgData name="張　開" userId="e20be8b0-bf50-4ae0-ab4a-dcdd5226aeb0" providerId="ADAL" clId="{191F7450-B0FE-4EA6-BB61-5C33D2F48811}" dt="2020-10-19T09:42:12.727" v="844" actId="478"/>
          <ac:spMkLst>
            <pc:docMk/>
            <pc:sldMk cId="1700999694" sldId="273"/>
            <ac:spMk id="3" creationId="{54983170-F2EC-4094-8D96-192F06D0AE62}"/>
          </ac:spMkLst>
        </pc:spChg>
        <pc:spChg chg="add mod">
          <ac:chgData name="張　開" userId="e20be8b0-bf50-4ae0-ab4a-dcdd5226aeb0" providerId="ADAL" clId="{191F7450-B0FE-4EA6-BB61-5C33D2F48811}" dt="2020-10-19T09:42:48.343" v="849" actId="1076"/>
          <ac:spMkLst>
            <pc:docMk/>
            <pc:sldMk cId="1700999694" sldId="273"/>
            <ac:spMk id="8" creationId="{9AE4FD0A-B311-46C7-8D5D-20C832C0689A}"/>
          </ac:spMkLst>
        </pc:spChg>
        <pc:picChg chg="add mod">
          <ac:chgData name="張　開" userId="e20be8b0-bf50-4ae0-ab4a-dcdd5226aeb0" providerId="ADAL" clId="{191F7450-B0FE-4EA6-BB61-5C33D2F48811}" dt="2020-10-19T09:42:48.343" v="849" actId="1076"/>
          <ac:picMkLst>
            <pc:docMk/>
            <pc:sldMk cId="1700999694" sldId="273"/>
            <ac:picMk id="4" creationId="{102DF7FE-BB8B-4A06-A2F2-11F304FA2CF9}"/>
          </ac:picMkLst>
        </pc:picChg>
        <pc:picChg chg="add mod">
          <ac:chgData name="張　開" userId="e20be8b0-bf50-4ae0-ab4a-dcdd5226aeb0" providerId="ADAL" clId="{191F7450-B0FE-4EA6-BB61-5C33D2F48811}" dt="2020-10-19T09:42:48.343" v="849" actId="1076"/>
          <ac:picMkLst>
            <pc:docMk/>
            <pc:sldMk cId="1700999694" sldId="273"/>
            <ac:picMk id="5" creationId="{38B83659-454E-4D58-8838-A7454C6A4CF5}"/>
          </ac:picMkLst>
        </pc:picChg>
        <pc:picChg chg="add mod">
          <ac:chgData name="張　開" userId="e20be8b0-bf50-4ae0-ab4a-dcdd5226aeb0" providerId="ADAL" clId="{191F7450-B0FE-4EA6-BB61-5C33D2F48811}" dt="2020-10-19T09:42:48.343" v="849" actId="1076"/>
          <ac:picMkLst>
            <pc:docMk/>
            <pc:sldMk cId="1700999694" sldId="273"/>
            <ac:picMk id="6" creationId="{E919C123-1A39-44B6-9378-C538C1F237A5}"/>
          </ac:picMkLst>
        </pc:picChg>
        <pc:picChg chg="add mod">
          <ac:chgData name="張　開" userId="e20be8b0-bf50-4ae0-ab4a-dcdd5226aeb0" providerId="ADAL" clId="{191F7450-B0FE-4EA6-BB61-5C33D2F48811}" dt="2020-10-19T09:42:48.343" v="849" actId="1076"/>
          <ac:picMkLst>
            <pc:docMk/>
            <pc:sldMk cId="1700999694" sldId="273"/>
            <ac:picMk id="7" creationId="{B4B62B4F-20EC-4416-B004-69A2EF9BB43E}"/>
          </ac:picMkLst>
        </pc:picChg>
        <pc:picChg chg="add mod">
          <ac:chgData name="張　開" userId="e20be8b0-bf50-4ae0-ab4a-dcdd5226aeb0" providerId="ADAL" clId="{191F7450-B0FE-4EA6-BB61-5C33D2F48811}" dt="2020-10-19T09:43:46.467" v="865" actId="1076"/>
          <ac:picMkLst>
            <pc:docMk/>
            <pc:sldMk cId="1700999694" sldId="273"/>
            <ac:picMk id="10" creationId="{21E9FFEC-4038-4AB8-BB31-2254EEF5D36E}"/>
          </ac:picMkLst>
        </pc:picChg>
        <pc:picChg chg="add mod">
          <ac:chgData name="張　開" userId="e20be8b0-bf50-4ae0-ab4a-dcdd5226aeb0" providerId="ADAL" clId="{191F7450-B0FE-4EA6-BB61-5C33D2F48811}" dt="2020-10-19T09:43:44.688" v="864" actId="1076"/>
          <ac:picMkLst>
            <pc:docMk/>
            <pc:sldMk cId="1700999694" sldId="273"/>
            <ac:picMk id="12" creationId="{7B5407C8-606F-493E-B28D-63AA1445724B}"/>
          </ac:picMkLst>
        </pc:picChg>
        <pc:picChg chg="add mod">
          <ac:chgData name="張　開" userId="e20be8b0-bf50-4ae0-ab4a-dcdd5226aeb0" providerId="ADAL" clId="{191F7450-B0FE-4EA6-BB61-5C33D2F48811}" dt="2020-10-19T09:44:02.596" v="878" actId="1076"/>
          <ac:picMkLst>
            <pc:docMk/>
            <pc:sldMk cId="1700999694" sldId="273"/>
            <ac:picMk id="14" creationId="{BAB15F59-88FC-451A-9B23-FAD397521EDA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09:59:57.570" v="1018"/>
        <pc:sldMkLst>
          <pc:docMk/>
          <pc:sldMk cId="881229650" sldId="274"/>
        </pc:sldMkLst>
        <pc:spChg chg="mod">
          <ac:chgData name="張　開" userId="e20be8b0-bf50-4ae0-ab4a-dcdd5226aeb0" providerId="ADAL" clId="{191F7450-B0FE-4EA6-BB61-5C33D2F48811}" dt="2020-10-19T09:59:57.570" v="1018"/>
          <ac:spMkLst>
            <pc:docMk/>
            <pc:sldMk cId="881229650" sldId="274"/>
            <ac:spMk id="2" creationId="{3F3BCA66-7264-4DF1-8022-A94F1D88420F}"/>
          </ac:spMkLst>
        </pc:spChg>
        <pc:spChg chg="del">
          <ac:chgData name="張　開" userId="e20be8b0-bf50-4ae0-ab4a-dcdd5226aeb0" providerId="ADAL" clId="{191F7450-B0FE-4EA6-BB61-5C33D2F48811}" dt="2020-10-19T09:55:25.177" v="923"/>
          <ac:spMkLst>
            <pc:docMk/>
            <pc:sldMk cId="881229650" sldId="274"/>
            <ac:spMk id="3" creationId="{69649D43-3787-424F-B961-3472FD8DFB3B}"/>
          </ac:spMkLst>
        </pc:spChg>
        <pc:picChg chg="add mod">
          <ac:chgData name="張　開" userId="e20be8b0-bf50-4ae0-ab4a-dcdd5226aeb0" providerId="ADAL" clId="{191F7450-B0FE-4EA6-BB61-5C33D2F48811}" dt="2020-10-19T09:56:04.114" v="950" actId="1076"/>
          <ac:picMkLst>
            <pc:docMk/>
            <pc:sldMk cId="881229650" sldId="274"/>
            <ac:picMk id="5" creationId="{0FB5D739-F416-42B8-B030-215203B3A0F4}"/>
          </ac:picMkLst>
        </pc:picChg>
        <pc:picChg chg="add mod">
          <ac:chgData name="張　開" userId="e20be8b0-bf50-4ae0-ab4a-dcdd5226aeb0" providerId="ADAL" clId="{191F7450-B0FE-4EA6-BB61-5C33D2F48811}" dt="2020-10-19T09:59:35.360" v="988" actId="1076"/>
          <ac:picMkLst>
            <pc:docMk/>
            <pc:sldMk cId="881229650" sldId="274"/>
            <ac:picMk id="7" creationId="{4131596A-A809-431F-BEEB-248BE1486657}"/>
          </ac:picMkLst>
        </pc:picChg>
        <pc:picChg chg="add mod">
          <ac:chgData name="張　開" userId="e20be8b0-bf50-4ae0-ab4a-dcdd5226aeb0" providerId="ADAL" clId="{191F7450-B0FE-4EA6-BB61-5C33D2F48811}" dt="2020-10-19T09:56:02.443" v="949" actId="1076"/>
          <ac:picMkLst>
            <pc:docMk/>
            <pc:sldMk cId="881229650" sldId="274"/>
            <ac:picMk id="9" creationId="{36686F3D-BCFA-4D94-9B9B-1874702FA9CB}"/>
          </ac:picMkLst>
        </pc:picChg>
        <pc:picChg chg="add mod">
          <ac:chgData name="張　開" userId="e20be8b0-bf50-4ae0-ab4a-dcdd5226aeb0" providerId="ADAL" clId="{191F7450-B0FE-4EA6-BB61-5C33D2F48811}" dt="2020-10-19T09:57:19.236" v="978" actId="1076"/>
          <ac:picMkLst>
            <pc:docMk/>
            <pc:sldMk cId="881229650" sldId="274"/>
            <ac:picMk id="11" creationId="{9E26F5F5-BEE6-42C8-B1BB-26B074CAF0DC}"/>
          </ac:picMkLst>
        </pc:picChg>
        <pc:picChg chg="add mod">
          <ac:chgData name="張　開" userId="e20be8b0-bf50-4ae0-ab4a-dcdd5226aeb0" providerId="ADAL" clId="{191F7450-B0FE-4EA6-BB61-5C33D2F48811}" dt="2020-10-19T09:57:22.746" v="980" actId="1076"/>
          <ac:picMkLst>
            <pc:docMk/>
            <pc:sldMk cId="881229650" sldId="274"/>
            <ac:picMk id="13" creationId="{0A40E2EF-998C-4D7D-A734-14E8F251367F}"/>
          </ac:picMkLst>
        </pc:picChg>
        <pc:picChg chg="add mod">
          <ac:chgData name="張　開" userId="e20be8b0-bf50-4ae0-ab4a-dcdd5226aeb0" providerId="ADAL" clId="{191F7450-B0FE-4EA6-BB61-5C33D2F48811}" dt="2020-10-19T09:57:32.425" v="987" actId="1076"/>
          <ac:picMkLst>
            <pc:docMk/>
            <pc:sldMk cId="881229650" sldId="274"/>
            <ac:picMk id="15" creationId="{B07C0D20-E6FE-40A4-8F59-CE8662AC8501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0:01:46.759" v="1075"/>
        <pc:sldMkLst>
          <pc:docMk/>
          <pc:sldMk cId="2907723894" sldId="275"/>
        </pc:sldMkLst>
        <pc:spChg chg="mod">
          <ac:chgData name="張　開" userId="e20be8b0-bf50-4ae0-ab4a-dcdd5226aeb0" providerId="ADAL" clId="{191F7450-B0FE-4EA6-BB61-5C33D2F48811}" dt="2020-10-19T10:01:46.759" v="1075"/>
          <ac:spMkLst>
            <pc:docMk/>
            <pc:sldMk cId="2907723894" sldId="275"/>
            <ac:spMk id="2" creationId="{FD9CB210-94CE-4CB4-8F9E-FE27AF475353}"/>
          </ac:spMkLst>
        </pc:spChg>
        <pc:spChg chg="del">
          <ac:chgData name="張　開" userId="e20be8b0-bf50-4ae0-ab4a-dcdd5226aeb0" providerId="ADAL" clId="{191F7450-B0FE-4EA6-BB61-5C33D2F48811}" dt="2020-10-19T10:00:08.377" v="1020"/>
          <ac:spMkLst>
            <pc:docMk/>
            <pc:sldMk cId="2907723894" sldId="275"/>
            <ac:spMk id="3" creationId="{26381074-9E3A-4663-BE9C-6EFAC554830E}"/>
          </ac:spMkLst>
        </pc:spChg>
        <pc:spChg chg="add mod">
          <ac:chgData name="張　開" userId="e20be8b0-bf50-4ae0-ab4a-dcdd5226aeb0" providerId="ADAL" clId="{191F7450-B0FE-4EA6-BB61-5C33D2F48811}" dt="2020-10-19T10:01:21.622" v="1055" actId="14100"/>
          <ac:spMkLst>
            <pc:docMk/>
            <pc:sldMk cId="2907723894" sldId="275"/>
            <ac:spMk id="13" creationId="{CB2470C5-9227-4795-8EAF-C14A2BA77373}"/>
          </ac:spMkLst>
        </pc:spChg>
        <pc:picChg chg="add mod">
          <ac:chgData name="張　開" userId="e20be8b0-bf50-4ae0-ab4a-dcdd5226aeb0" providerId="ADAL" clId="{191F7450-B0FE-4EA6-BB61-5C33D2F48811}" dt="2020-10-19T10:01:28.789" v="1059" actId="1076"/>
          <ac:picMkLst>
            <pc:docMk/>
            <pc:sldMk cId="2907723894" sldId="275"/>
            <ac:picMk id="5" creationId="{0F6EE1CF-02C3-4FA9-B228-9BBD67CF63F6}"/>
          </ac:picMkLst>
        </pc:picChg>
        <pc:picChg chg="add mod">
          <ac:chgData name="張　開" userId="e20be8b0-bf50-4ae0-ab4a-dcdd5226aeb0" providerId="ADAL" clId="{191F7450-B0FE-4EA6-BB61-5C33D2F48811}" dt="2020-10-19T10:01:09.305" v="1047" actId="1076"/>
          <ac:picMkLst>
            <pc:docMk/>
            <pc:sldMk cId="2907723894" sldId="275"/>
            <ac:picMk id="7" creationId="{BC5A9D6B-A209-4844-B80A-474FF894432A}"/>
          </ac:picMkLst>
        </pc:picChg>
        <pc:picChg chg="add mod">
          <ac:chgData name="張　開" userId="e20be8b0-bf50-4ae0-ab4a-dcdd5226aeb0" providerId="ADAL" clId="{191F7450-B0FE-4EA6-BB61-5C33D2F48811}" dt="2020-10-19T10:01:17.544" v="1053" actId="1076"/>
          <ac:picMkLst>
            <pc:docMk/>
            <pc:sldMk cId="2907723894" sldId="275"/>
            <ac:picMk id="9" creationId="{E66B43E6-DC36-4DB8-A203-1667433F2822}"/>
          </ac:picMkLst>
        </pc:picChg>
        <pc:picChg chg="add mod">
          <ac:chgData name="張　開" userId="e20be8b0-bf50-4ae0-ab4a-dcdd5226aeb0" providerId="ADAL" clId="{191F7450-B0FE-4EA6-BB61-5C33D2F48811}" dt="2020-10-19T10:00:59.548" v="1044" actId="1076"/>
          <ac:picMkLst>
            <pc:docMk/>
            <pc:sldMk cId="2907723894" sldId="275"/>
            <ac:picMk id="11" creationId="{E32386FD-CAB4-49E8-8B61-BB8862A8B8FB}"/>
          </ac:picMkLst>
        </pc:picChg>
        <pc:picChg chg="add mod">
          <ac:chgData name="張　開" userId="e20be8b0-bf50-4ae0-ab4a-dcdd5226aeb0" providerId="ADAL" clId="{191F7450-B0FE-4EA6-BB61-5C33D2F48811}" dt="2020-10-19T10:01:34.779" v="1061" actId="1076"/>
          <ac:picMkLst>
            <pc:docMk/>
            <pc:sldMk cId="2907723894" sldId="275"/>
            <ac:picMk id="15" creationId="{9051B9CA-D4C1-4582-A31B-CC5DD810EC79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1:29:06.924" v="1686"/>
        <pc:sldMkLst>
          <pc:docMk/>
          <pc:sldMk cId="2663843886" sldId="276"/>
        </pc:sldMkLst>
        <pc:spChg chg="mod">
          <ac:chgData name="張　開" userId="e20be8b0-bf50-4ae0-ab4a-dcdd5226aeb0" providerId="ADAL" clId="{191F7450-B0FE-4EA6-BB61-5C33D2F48811}" dt="2020-10-19T11:29:06.924" v="1686"/>
          <ac:spMkLst>
            <pc:docMk/>
            <pc:sldMk cId="2663843886" sldId="276"/>
            <ac:spMk id="2" creationId="{C63A2343-5189-4836-A756-50132B703401}"/>
          </ac:spMkLst>
        </pc:spChg>
        <pc:spChg chg="del">
          <ac:chgData name="張　開" userId="e20be8b0-bf50-4ae0-ab4a-dcdd5226aeb0" providerId="ADAL" clId="{191F7450-B0FE-4EA6-BB61-5C33D2F48811}" dt="2020-10-19T10:02:22.088" v="1078" actId="478"/>
          <ac:spMkLst>
            <pc:docMk/>
            <pc:sldMk cId="2663843886" sldId="276"/>
            <ac:spMk id="3" creationId="{F481856A-AAA5-4E7C-8E46-58E0A816687D}"/>
          </ac:spMkLst>
        </pc:spChg>
        <pc:spChg chg="add mod">
          <ac:chgData name="張　開" userId="e20be8b0-bf50-4ae0-ab4a-dcdd5226aeb0" providerId="ADAL" clId="{191F7450-B0FE-4EA6-BB61-5C33D2F48811}" dt="2020-10-19T10:02:31.319" v="1081" actId="1076"/>
          <ac:spMkLst>
            <pc:docMk/>
            <pc:sldMk cId="2663843886" sldId="276"/>
            <ac:spMk id="11" creationId="{86C0CEA9-E006-48F5-8CDE-EDA1A9738ABE}"/>
          </ac:spMkLst>
        </pc:spChg>
        <pc:picChg chg="add mod">
          <ac:chgData name="張　開" userId="e20be8b0-bf50-4ae0-ab4a-dcdd5226aeb0" providerId="ADAL" clId="{191F7450-B0FE-4EA6-BB61-5C33D2F48811}" dt="2020-10-19T10:02:31.319" v="1081" actId="1076"/>
          <ac:picMkLst>
            <pc:docMk/>
            <pc:sldMk cId="2663843886" sldId="276"/>
            <ac:picMk id="5" creationId="{5F74B588-A1F2-48CA-87E2-DA11020FC788}"/>
          </ac:picMkLst>
        </pc:picChg>
        <pc:picChg chg="add mod">
          <ac:chgData name="張　開" userId="e20be8b0-bf50-4ae0-ab4a-dcdd5226aeb0" providerId="ADAL" clId="{191F7450-B0FE-4EA6-BB61-5C33D2F48811}" dt="2020-10-19T10:02:31.319" v="1081" actId="1076"/>
          <ac:picMkLst>
            <pc:docMk/>
            <pc:sldMk cId="2663843886" sldId="276"/>
            <ac:picMk id="7" creationId="{3110DAEB-A46F-4D35-8753-98EFD7EF530D}"/>
          </ac:picMkLst>
        </pc:picChg>
        <pc:picChg chg="add mod">
          <ac:chgData name="張　開" userId="e20be8b0-bf50-4ae0-ab4a-dcdd5226aeb0" providerId="ADAL" clId="{191F7450-B0FE-4EA6-BB61-5C33D2F48811}" dt="2020-10-19T10:02:31.319" v="1081" actId="1076"/>
          <ac:picMkLst>
            <pc:docMk/>
            <pc:sldMk cId="2663843886" sldId="276"/>
            <ac:picMk id="9" creationId="{39257A22-95A8-4CB4-A96B-8BFF5DE4B116}"/>
          </ac:picMkLst>
        </pc:picChg>
        <pc:picChg chg="add mod">
          <ac:chgData name="張　開" userId="e20be8b0-bf50-4ae0-ab4a-dcdd5226aeb0" providerId="ADAL" clId="{191F7450-B0FE-4EA6-BB61-5C33D2F48811}" dt="2020-10-19T10:03:17.903" v="1099" actId="1076"/>
          <ac:picMkLst>
            <pc:docMk/>
            <pc:sldMk cId="2663843886" sldId="276"/>
            <ac:picMk id="13" creationId="{340B6D1E-B07E-4F37-84CF-FDA0F8B97FF8}"/>
          </ac:picMkLst>
        </pc:picChg>
        <pc:picChg chg="add del mod">
          <ac:chgData name="張　開" userId="e20be8b0-bf50-4ae0-ab4a-dcdd5226aeb0" providerId="ADAL" clId="{191F7450-B0FE-4EA6-BB61-5C33D2F48811}" dt="2020-10-19T10:03:14.101" v="1096" actId="478"/>
          <ac:picMkLst>
            <pc:docMk/>
            <pc:sldMk cId="2663843886" sldId="276"/>
            <ac:picMk id="15" creationId="{438234ED-216E-4697-A42A-25DE26E0A037}"/>
          </ac:picMkLst>
        </pc:picChg>
        <pc:picChg chg="add del mod">
          <ac:chgData name="張　開" userId="e20be8b0-bf50-4ae0-ab4a-dcdd5226aeb0" providerId="ADAL" clId="{191F7450-B0FE-4EA6-BB61-5C33D2F48811}" dt="2020-10-19T10:03:16.982" v="1098" actId="478"/>
          <ac:picMkLst>
            <pc:docMk/>
            <pc:sldMk cId="2663843886" sldId="276"/>
            <ac:picMk id="17" creationId="{A500B9BA-AB85-4B5D-84C7-4F95A975FE34}"/>
          </ac:picMkLst>
        </pc:picChg>
        <pc:picChg chg="add mod">
          <ac:chgData name="張　開" userId="e20be8b0-bf50-4ae0-ab4a-dcdd5226aeb0" providerId="ADAL" clId="{191F7450-B0FE-4EA6-BB61-5C33D2F48811}" dt="2020-10-19T10:05:26.472" v="1108" actId="1076"/>
          <ac:picMkLst>
            <pc:docMk/>
            <pc:sldMk cId="2663843886" sldId="276"/>
            <ac:picMk id="19" creationId="{79930DC6-5F48-4E90-9A79-46764CB705D8}"/>
          </ac:picMkLst>
        </pc:picChg>
        <pc:picChg chg="add mod">
          <ac:chgData name="張　開" userId="e20be8b0-bf50-4ae0-ab4a-dcdd5226aeb0" providerId="ADAL" clId="{191F7450-B0FE-4EA6-BB61-5C33D2F48811}" dt="2020-10-19T10:10:59.606" v="1154" actId="1076"/>
          <ac:picMkLst>
            <pc:docMk/>
            <pc:sldMk cId="2663843886" sldId="276"/>
            <ac:picMk id="21" creationId="{F4B7AFC7-F0F8-4EB8-8B93-0D684B429014}"/>
          </ac:picMkLst>
        </pc:picChg>
        <pc:picChg chg="add mod">
          <ac:chgData name="張　開" userId="e20be8b0-bf50-4ae0-ab4a-dcdd5226aeb0" providerId="ADAL" clId="{191F7450-B0FE-4EA6-BB61-5C33D2F48811}" dt="2020-10-19T10:11:22.434" v="1155" actId="1076"/>
          <ac:picMkLst>
            <pc:docMk/>
            <pc:sldMk cId="2663843886" sldId="276"/>
            <ac:picMk id="23" creationId="{5EB905DE-4526-4E30-A99C-182C33B3CFF0}"/>
          </ac:picMkLst>
        </pc:picChg>
        <pc:picChg chg="add mod">
          <ac:chgData name="張　開" userId="e20be8b0-bf50-4ae0-ab4a-dcdd5226aeb0" providerId="ADAL" clId="{191F7450-B0FE-4EA6-BB61-5C33D2F48811}" dt="2020-10-19T10:14:13.019" v="1169" actId="1076"/>
          <ac:picMkLst>
            <pc:docMk/>
            <pc:sldMk cId="2663843886" sldId="276"/>
            <ac:picMk id="25" creationId="{8425C2AD-A215-4C46-8574-59D2A33B69EE}"/>
          </ac:picMkLst>
        </pc:picChg>
        <pc:picChg chg="add mod">
          <ac:chgData name="張　開" userId="e20be8b0-bf50-4ae0-ab4a-dcdd5226aeb0" providerId="ADAL" clId="{191F7450-B0FE-4EA6-BB61-5C33D2F48811}" dt="2020-10-19T10:14:13.966" v="1170" actId="1076"/>
          <ac:picMkLst>
            <pc:docMk/>
            <pc:sldMk cId="2663843886" sldId="276"/>
            <ac:picMk id="27" creationId="{F1D1F0EB-E9C0-4198-96CB-52FCF144AF2E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0:17:24.434" v="1242" actId="1076"/>
        <pc:sldMkLst>
          <pc:docMk/>
          <pc:sldMk cId="17219551" sldId="277"/>
        </pc:sldMkLst>
        <pc:spChg chg="mod">
          <ac:chgData name="張　開" userId="e20be8b0-bf50-4ae0-ab4a-dcdd5226aeb0" providerId="ADAL" clId="{191F7450-B0FE-4EA6-BB61-5C33D2F48811}" dt="2020-10-19T10:16:12.790" v="1206" actId="14100"/>
          <ac:spMkLst>
            <pc:docMk/>
            <pc:sldMk cId="17219551" sldId="277"/>
            <ac:spMk id="2" creationId="{F366E1A5-5B16-44E9-B4F2-C7F33EF72AA5}"/>
          </ac:spMkLst>
        </pc:spChg>
        <pc:spChg chg="del">
          <ac:chgData name="張　開" userId="e20be8b0-bf50-4ae0-ab4a-dcdd5226aeb0" providerId="ADAL" clId="{191F7450-B0FE-4EA6-BB61-5C33D2F48811}" dt="2020-10-19T10:15:41.033" v="1172"/>
          <ac:spMkLst>
            <pc:docMk/>
            <pc:sldMk cId="17219551" sldId="277"/>
            <ac:spMk id="3" creationId="{A54C4E7F-533F-40A3-B817-EF0F2CFAE76C}"/>
          </ac:spMkLst>
        </pc:spChg>
        <pc:spChg chg="add del">
          <ac:chgData name="張　開" userId="e20be8b0-bf50-4ae0-ab4a-dcdd5226aeb0" providerId="ADAL" clId="{191F7450-B0FE-4EA6-BB61-5C33D2F48811}" dt="2020-10-19T10:16:42.792" v="1210" actId="22"/>
          <ac:spMkLst>
            <pc:docMk/>
            <pc:sldMk cId="17219551" sldId="277"/>
            <ac:spMk id="11" creationId="{E2E46CF9-BFEA-45C9-A1D4-2AD3699A1FC4}"/>
          </ac:spMkLst>
        </pc:spChg>
        <pc:spChg chg="add">
          <ac:chgData name="張　開" userId="e20be8b0-bf50-4ae0-ab4a-dcdd5226aeb0" providerId="ADAL" clId="{191F7450-B0FE-4EA6-BB61-5C33D2F48811}" dt="2020-10-19T10:16:55.177" v="1215" actId="22"/>
          <ac:spMkLst>
            <pc:docMk/>
            <pc:sldMk cId="17219551" sldId="277"/>
            <ac:spMk id="19" creationId="{71C0F368-E4BE-4D57-9AEF-F6802CACD765}"/>
          </ac:spMkLst>
        </pc:spChg>
        <pc:spChg chg="add mod">
          <ac:chgData name="張　開" userId="e20be8b0-bf50-4ae0-ab4a-dcdd5226aeb0" providerId="ADAL" clId="{191F7450-B0FE-4EA6-BB61-5C33D2F48811}" dt="2020-10-19T10:17:24.434" v="1242" actId="1076"/>
          <ac:spMkLst>
            <pc:docMk/>
            <pc:sldMk cId="17219551" sldId="277"/>
            <ac:spMk id="20" creationId="{2C46E971-FF33-4E5D-92CD-3980100084C7}"/>
          </ac:spMkLst>
        </pc:spChg>
        <pc:picChg chg="add mod">
          <ac:chgData name="張　開" userId="e20be8b0-bf50-4ae0-ab4a-dcdd5226aeb0" providerId="ADAL" clId="{191F7450-B0FE-4EA6-BB61-5C33D2F48811}" dt="2020-10-19T10:17:02.319" v="1219" actId="1076"/>
          <ac:picMkLst>
            <pc:docMk/>
            <pc:sldMk cId="17219551" sldId="277"/>
            <ac:picMk id="5" creationId="{2F252D22-9EF3-4E85-AD88-28AA75EF98DD}"/>
          </ac:picMkLst>
        </pc:picChg>
        <pc:picChg chg="add del">
          <ac:chgData name="張　開" userId="e20be8b0-bf50-4ae0-ab4a-dcdd5226aeb0" providerId="ADAL" clId="{191F7450-B0FE-4EA6-BB61-5C33D2F48811}" dt="2020-10-19T10:16:42.792" v="1210" actId="22"/>
          <ac:picMkLst>
            <pc:docMk/>
            <pc:sldMk cId="17219551" sldId="277"/>
            <ac:picMk id="7" creationId="{C173D567-70D5-49C9-844A-3DDBF31B3E51}"/>
          </ac:picMkLst>
        </pc:picChg>
        <pc:picChg chg="add del">
          <ac:chgData name="張　開" userId="e20be8b0-bf50-4ae0-ab4a-dcdd5226aeb0" providerId="ADAL" clId="{191F7450-B0FE-4EA6-BB61-5C33D2F48811}" dt="2020-10-19T10:16:42.792" v="1210" actId="22"/>
          <ac:picMkLst>
            <pc:docMk/>
            <pc:sldMk cId="17219551" sldId="277"/>
            <ac:picMk id="9" creationId="{94011F9B-31E8-4A93-8CA1-599FCB4CE42A}"/>
          </ac:picMkLst>
        </pc:picChg>
        <pc:picChg chg="add">
          <ac:chgData name="張　開" userId="e20be8b0-bf50-4ae0-ab4a-dcdd5226aeb0" providerId="ADAL" clId="{191F7450-B0FE-4EA6-BB61-5C33D2F48811}" dt="2020-10-19T10:16:55.177" v="1215" actId="22"/>
          <ac:picMkLst>
            <pc:docMk/>
            <pc:sldMk cId="17219551" sldId="277"/>
            <ac:picMk id="13" creationId="{11BBEFD5-2FB3-44ED-AE2A-F478539B9B91}"/>
          </ac:picMkLst>
        </pc:picChg>
        <pc:picChg chg="add">
          <ac:chgData name="張　開" userId="e20be8b0-bf50-4ae0-ab4a-dcdd5226aeb0" providerId="ADAL" clId="{191F7450-B0FE-4EA6-BB61-5C33D2F48811}" dt="2020-10-19T10:16:55.177" v="1215" actId="22"/>
          <ac:picMkLst>
            <pc:docMk/>
            <pc:sldMk cId="17219551" sldId="277"/>
            <ac:picMk id="15" creationId="{599342A7-0F01-4E91-B85B-2266E7A05556}"/>
          </ac:picMkLst>
        </pc:picChg>
        <pc:picChg chg="add">
          <ac:chgData name="張　開" userId="e20be8b0-bf50-4ae0-ab4a-dcdd5226aeb0" providerId="ADAL" clId="{191F7450-B0FE-4EA6-BB61-5C33D2F48811}" dt="2020-10-19T10:16:55.177" v="1215" actId="22"/>
          <ac:picMkLst>
            <pc:docMk/>
            <pc:sldMk cId="17219551" sldId="277"/>
            <ac:picMk id="17" creationId="{036770E0-6196-4254-8CF6-AC42262B4610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1:29:14.854" v="1689"/>
        <pc:sldMkLst>
          <pc:docMk/>
          <pc:sldMk cId="2294557907" sldId="278"/>
        </pc:sldMkLst>
        <pc:spChg chg="mod">
          <ac:chgData name="張　開" userId="e20be8b0-bf50-4ae0-ab4a-dcdd5226aeb0" providerId="ADAL" clId="{191F7450-B0FE-4EA6-BB61-5C33D2F48811}" dt="2020-10-19T11:29:14.854" v="1689"/>
          <ac:spMkLst>
            <pc:docMk/>
            <pc:sldMk cId="2294557907" sldId="278"/>
            <ac:spMk id="2" creationId="{BCC5314B-6E72-4D2A-A60C-C5F96AFE529F}"/>
          </ac:spMkLst>
        </pc:spChg>
        <pc:spChg chg="del">
          <ac:chgData name="張　開" userId="e20be8b0-bf50-4ae0-ab4a-dcdd5226aeb0" providerId="ADAL" clId="{191F7450-B0FE-4EA6-BB61-5C33D2F48811}" dt="2020-10-19T10:21:18.860" v="1284"/>
          <ac:spMkLst>
            <pc:docMk/>
            <pc:sldMk cId="2294557907" sldId="278"/>
            <ac:spMk id="3" creationId="{C667825D-ABE6-436C-B107-C496077B6253}"/>
          </ac:spMkLst>
        </pc:spChg>
        <pc:picChg chg="add mod">
          <ac:chgData name="張　開" userId="e20be8b0-bf50-4ae0-ab4a-dcdd5226aeb0" providerId="ADAL" clId="{191F7450-B0FE-4EA6-BB61-5C33D2F48811}" dt="2020-10-19T10:21:18.860" v="1284"/>
          <ac:picMkLst>
            <pc:docMk/>
            <pc:sldMk cId="2294557907" sldId="278"/>
            <ac:picMk id="5" creationId="{0BDA4769-1F23-4F47-9AEA-082E3F34FFBD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0:23:41.257" v="1310"/>
        <pc:sldMkLst>
          <pc:docMk/>
          <pc:sldMk cId="2409281355" sldId="279"/>
        </pc:sldMkLst>
        <pc:spChg chg="mod">
          <ac:chgData name="張　開" userId="e20be8b0-bf50-4ae0-ab4a-dcdd5226aeb0" providerId="ADAL" clId="{191F7450-B0FE-4EA6-BB61-5C33D2F48811}" dt="2020-10-19T10:23:41.257" v="1310"/>
          <ac:spMkLst>
            <pc:docMk/>
            <pc:sldMk cId="2409281355" sldId="279"/>
            <ac:spMk id="2" creationId="{AAA536AE-D7D4-43EA-82C5-243912D7FAE2}"/>
          </ac:spMkLst>
        </pc:spChg>
        <pc:spChg chg="del">
          <ac:chgData name="張　開" userId="e20be8b0-bf50-4ae0-ab4a-dcdd5226aeb0" providerId="ADAL" clId="{191F7450-B0FE-4EA6-BB61-5C33D2F48811}" dt="2020-10-19T10:23:32.645" v="1302"/>
          <ac:spMkLst>
            <pc:docMk/>
            <pc:sldMk cId="2409281355" sldId="279"/>
            <ac:spMk id="3" creationId="{7F6A6E3E-DFAA-4A4B-8DEB-04F81A61DDC4}"/>
          </ac:spMkLst>
        </pc:spChg>
        <pc:picChg chg="add mod">
          <ac:chgData name="張　開" userId="e20be8b0-bf50-4ae0-ab4a-dcdd5226aeb0" providerId="ADAL" clId="{191F7450-B0FE-4EA6-BB61-5C33D2F48811}" dt="2020-10-19T10:23:32.645" v="1302"/>
          <ac:picMkLst>
            <pc:docMk/>
            <pc:sldMk cId="2409281355" sldId="279"/>
            <ac:picMk id="5" creationId="{4C552EE4-5AF0-402A-8994-25D71379F62B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1:29:29.871" v="1692"/>
        <pc:sldMkLst>
          <pc:docMk/>
          <pc:sldMk cId="455724339" sldId="280"/>
        </pc:sldMkLst>
        <pc:spChg chg="mod">
          <ac:chgData name="張　開" userId="e20be8b0-bf50-4ae0-ab4a-dcdd5226aeb0" providerId="ADAL" clId="{191F7450-B0FE-4EA6-BB61-5C33D2F48811}" dt="2020-10-19T11:29:29.871" v="1692"/>
          <ac:spMkLst>
            <pc:docMk/>
            <pc:sldMk cId="455724339" sldId="280"/>
            <ac:spMk id="2" creationId="{3B5AEB10-1EF5-46E5-A08B-1965D272C0CF}"/>
          </ac:spMkLst>
        </pc:spChg>
        <pc:spChg chg="del">
          <ac:chgData name="張　開" userId="e20be8b0-bf50-4ae0-ab4a-dcdd5226aeb0" providerId="ADAL" clId="{191F7450-B0FE-4EA6-BB61-5C33D2F48811}" dt="2020-10-19T10:30:20.370" v="1345"/>
          <ac:spMkLst>
            <pc:docMk/>
            <pc:sldMk cId="455724339" sldId="280"/>
            <ac:spMk id="3" creationId="{D474D631-923E-409F-8237-CF7DA5A57D69}"/>
          </ac:spMkLst>
        </pc:spChg>
        <pc:picChg chg="add mod">
          <ac:chgData name="張　開" userId="e20be8b0-bf50-4ae0-ab4a-dcdd5226aeb0" providerId="ADAL" clId="{191F7450-B0FE-4EA6-BB61-5C33D2F48811}" dt="2020-10-19T10:31:40.392" v="1365" actId="1076"/>
          <ac:picMkLst>
            <pc:docMk/>
            <pc:sldMk cId="455724339" sldId="280"/>
            <ac:picMk id="5" creationId="{69657E32-8314-4B3C-8327-E03641CE118F}"/>
          </ac:picMkLst>
        </pc:picChg>
        <pc:picChg chg="add mod">
          <ac:chgData name="張　開" userId="e20be8b0-bf50-4ae0-ab4a-dcdd5226aeb0" providerId="ADAL" clId="{191F7450-B0FE-4EA6-BB61-5C33D2F48811}" dt="2020-10-19T10:31:36.617" v="1364" actId="1076"/>
          <ac:picMkLst>
            <pc:docMk/>
            <pc:sldMk cId="455724339" sldId="280"/>
            <ac:picMk id="7" creationId="{ED5009A4-F862-43CA-A2CE-3DF92AF9D205}"/>
          </ac:picMkLst>
        </pc:picChg>
        <pc:picChg chg="add mod">
          <ac:chgData name="張　開" userId="e20be8b0-bf50-4ae0-ab4a-dcdd5226aeb0" providerId="ADAL" clId="{191F7450-B0FE-4EA6-BB61-5C33D2F48811}" dt="2020-10-19T10:31:35.123" v="1363" actId="1076"/>
          <ac:picMkLst>
            <pc:docMk/>
            <pc:sldMk cId="455724339" sldId="280"/>
            <ac:picMk id="9" creationId="{7540B3CF-54DB-4BF8-8E4D-09BCB3FB8E64}"/>
          </ac:picMkLst>
        </pc:picChg>
      </pc:sldChg>
      <pc:sldChg chg="addSp delSp modSp new mod">
        <pc:chgData name="張　開" userId="e20be8b0-bf50-4ae0-ab4a-dcdd5226aeb0" providerId="ADAL" clId="{191F7450-B0FE-4EA6-BB61-5C33D2F48811}" dt="2020-10-19T11:05:32.174" v="1456" actId="113"/>
        <pc:sldMkLst>
          <pc:docMk/>
          <pc:sldMk cId="1176154349" sldId="281"/>
        </pc:sldMkLst>
        <pc:spChg chg="mod">
          <ac:chgData name="張　開" userId="e20be8b0-bf50-4ae0-ab4a-dcdd5226aeb0" providerId="ADAL" clId="{191F7450-B0FE-4EA6-BB61-5C33D2F48811}" dt="2020-10-19T10:54:54.738" v="1405" actId="20577"/>
          <ac:spMkLst>
            <pc:docMk/>
            <pc:sldMk cId="1176154349" sldId="281"/>
            <ac:spMk id="2" creationId="{4A0C5483-ACC6-40FB-B339-B97BD09FE51D}"/>
          </ac:spMkLst>
        </pc:spChg>
        <pc:spChg chg="del">
          <ac:chgData name="張　開" userId="e20be8b0-bf50-4ae0-ab4a-dcdd5226aeb0" providerId="ADAL" clId="{191F7450-B0FE-4EA6-BB61-5C33D2F48811}" dt="2020-10-19T10:59:56.211" v="1406"/>
          <ac:spMkLst>
            <pc:docMk/>
            <pc:sldMk cId="1176154349" sldId="281"/>
            <ac:spMk id="3" creationId="{BB518A55-A095-4563-B543-4177A9BBBE09}"/>
          </ac:spMkLst>
        </pc:spChg>
        <pc:spChg chg="add mod">
          <ac:chgData name="張　開" userId="e20be8b0-bf50-4ae0-ab4a-dcdd5226aeb0" providerId="ADAL" clId="{191F7450-B0FE-4EA6-BB61-5C33D2F48811}" dt="2020-10-19T11:05:32.174" v="1456" actId="113"/>
          <ac:spMkLst>
            <pc:docMk/>
            <pc:sldMk cId="1176154349" sldId="281"/>
            <ac:spMk id="9" creationId="{F4A7BA2A-49E9-44F8-BE58-6D5B717B72D7}"/>
          </ac:spMkLst>
        </pc:spChg>
        <pc:picChg chg="add mod">
          <ac:chgData name="張　開" userId="e20be8b0-bf50-4ae0-ab4a-dcdd5226aeb0" providerId="ADAL" clId="{191F7450-B0FE-4EA6-BB61-5C33D2F48811}" dt="2020-10-19T11:04:27.753" v="1429" actId="1076"/>
          <ac:picMkLst>
            <pc:docMk/>
            <pc:sldMk cId="1176154349" sldId="281"/>
            <ac:picMk id="4" creationId="{3B286876-6E45-444F-90CE-656D8FB2723F}"/>
          </ac:picMkLst>
        </pc:picChg>
        <pc:picChg chg="add mod">
          <ac:chgData name="張　開" userId="e20be8b0-bf50-4ae0-ab4a-dcdd5226aeb0" providerId="ADAL" clId="{191F7450-B0FE-4EA6-BB61-5C33D2F48811}" dt="2020-10-19T11:04:27.753" v="1429" actId="1076"/>
          <ac:picMkLst>
            <pc:docMk/>
            <pc:sldMk cId="1176154349" sldId="281"/>
            <ac:picMk id="6" creationId="{44C18242-B771-44A9-8217-2BCF603D69DE}"/>
          </ac:picMkLst>
        </pc:picChg>
        <pc:picChg chg="add mod">
          <ac:chgData name="張　開" userId="e20be8b0-bf50-4ae0-ab4a-dcdd5226aeb0" providerId="ADAL" clId="{191F7450-B0FE-4EA6-BB61-5C33D2F48811}" dt="2020-10-19T11:04:27.753" v="1429" actId="1076"/>
          <ac:picMkLst>
            <pc:docMk/>
            <pc:sldMk cId="1176154349" sldId="281"/>
            <ac:picMk id="8" creationId="{2F683EAB-D4D3-4561-8321-F8F31DE3585E}"/>
          </ac:picMkLst>
        </pc:picChg>
      </pc:sldChg>
      <pc:sldChg chg="modSp new mod">
        <pc:chgData name="張　開" userId="e20be8b0-bf50-4ae0-ab4a-dcdd5226aeb0" providerId="ADAL" clId="{191F7450-B0FE-4EA6-BB61-5C33D2F48811}" dt="2020-10-19T11:06:35.961" v="1484" actId="20577"/>
        <pc:sldMkLst>
          <pc:docMk/>
          <pc:sldMk cId="449339824" sldId="282"/>
        </pc:sldMkLst>
        <pc:spChg chg="mod">
          <ac:chgData name="張　開" userId="e20be8b0-bf50-4ae0-ab4a-dcdd5226aeb0" providerId="ADAL" clId="{191F7450-B0FE-4EA6-BB61-5C33D2F48811}" dt="2020-10-19T11:06:35.961" v="1484" actId="20577"/>
          <ac:spMkLst>
            <pc:docMk/>
            <pc:sldMk cId="449339824" sldId="282"/>
            <ac:spMk id="2" creationId="{40871295-4F84-41F0-9530-3E9A17EB188C}"/>
          </ac:spMkLst>
        </pc:spChg>
      </pc:sldChg>
      <pc:sldChg chg="delSp modSp new mod">
        <pc:chgData name="張　開" userId="e20be8b0-bf50-4ae0-ab4a-dcdd5226aeb0" providerId="ADAL" clId="{191F7450-B0FE-4EA6-BB61-5C33D2F48811}" dt="2020-10-19T11:12:00.577" v="1533" actId="1076"/>
        <pc:sldMkLst>
          <pc:docMk/>
          <pc:sldMk cId="3675560233" sldId="283"/>
        </pc:sldMkLst>
        <pc:spChg chg="mod">
          <ac:chgData name="張　開" userId="e20be8b0-bf50-4ae0-ab4a-dcdd5226aeb0" providerId="ADAL" clId="{191F7450-B0FE-4EA6-BB61-5C33D2F48811}" dt="2020-10-19T11:12:00.577" v="1533" actId="1076"/>
          <ac:spMkLst>
            <pc:docMk/>
            <pc:sldMk cId="3675560233" sldId="283"/>
            <ac:spMk id="2" creationId="{1003F06A-93EB-4BAC-8000-B2DD394E7809}"/>
          </ac:spMkLst>
        </pc:spChg>
        <pc:spChg chg="del">
          <ac:chgData name="張　開" userId="e20be8b0-bf50-4ae0-ab4a-dcdd5226aeb0" providerId="ADAL" clId="{191F7450-B0FE-4EA6-BB61-5C33D2F48811}" dt="2020-10-19T11:11:51.594" v="1531" actId="478"/>
          <ac:spMkLst>
            <pc:docMk/>
            <pc:sldMk cId="3675560233" sldId="283"/>
            <ac:spMk id="3" creationId="{B2C26C0C-130F-4D90-972E-0B42F8627BCF}"/>
          </ac:spMkLst>
        </pc:spChg>
      </pc:sldChg>
      <pc:sldChg chg="addSp delSp modSp new mod setBg">
        <pc:chgData name="張　開" userId="e20be8b0-bf50-4ae0-ab4a-dcdd5226aeb0" providerId="ADAL" clId="{191F7450-B0FE-4EA6-BB61-5C33D2F48811}" dt="2020-10-19T11:27:47.643" v="1682"/>
        <pc:sldMkLst>
          <pc:docMk/>
          <pc:sldMk cId="3151589076" sldId="284"/>
        </pc:sldMkLst>
        <pc:spChg chg="mod">
          <ac:chgData name="張　開" userId="e20be8b0-bf50-4ae0-ab4a-dcdd5226aeb0" providerId="ADAL" clId="{191F7450-B0FE-4EA6-BB61-5C33D2F48811}" dt="2020-10-19T11:15:49.794" v="1625" actId="20577"/>
          <ac:spMkLst>
            <pc:docMk/>
            <pc:sldMk cId="3151589076" sldId="284"/>
            <ac:spMk id="2" creationId="{C2997900-3872-4094-A86C-576F50F9C662}"/>
          </ac:spMkLst>
        </pc:spChg>
        <pc:spChg chg="del">
          <ac:chgData name="張　開" userId="e20be8b0-bf50-4ae0-ab4a-dcdd5226aeb0" providerId="ADAL" clId="{191F7450-B0FE-4EA6-BB61-5C33D2F48811}" dt="2020-10-19T11:18:11.326" v="1626"/>
          <ac:spMkLst>
            <pc:docMk/>
            <pc:sldMk cId="3151589076" sldId="284"/>
            <ac:spMk id="3" creationId="{E43DF3F6-2402-4059-BBFD-228386DF4D43}"/>
          </ac:spMkLst>
        </pc:spChg>
        <pc:spChg chg="add mod">
          <ac:chgData name="張　開" userId="e20be8b0-bf50-4ae0-ab4a-dcdd5226aeb0" providerId="ADAL" clId="{191F7450-B0FE-4EA6-BB61-5C33D2F48811}" dt="2020-10-19T11:18:39.769" v="1643" actId="1076"/>
          <ac:spMkLst>
            <pc:docMk/>
            <pc:sldMk cId="3151589076" sldId="284"/>
            <ac:spMk id="6" creationId="{A98B1E82-27E1-4643-9098-835218000789}"/>
          </ac:spMkLst>
        </pc:spChg>
        <pc:spChg chg="add mod">
          <ac:chgData name="張　開" userId="e20be8b0-bf50-4ae0-ab4a-dcdd5226aeb0" providerId="ADAL" clId="{191F7450-B0FE-4EA6-BB61-5C33D2F48811}" dt="2020-10-19T11:22:06.933" v="1664" actId="1076"/>
          <ac:spMkLst>
            <pc:docMk/>
            <pc:sldMk cId="3151589076" sldId="284"/>
            <ac:spMk id="9" creationId="{4EA0F6CC-BEB6-4F40-A51A-723A7D421B57}"/>
          </ac:spMkLst>
        </pc:spChg>
        <pc:spChg chg="add mod">
          <ac:chgData name="張　開" userId="e20be8b0-bf50-4ae0-ab4a-dcdd5226aeb0" providerId="ADAL" clId="{191F7450-B0FE-4EA6-BB61-5C33D2F48811}" dt="2020-10-19T11:26:24.124" v="1681" actId="1076"/>
          <ac:spMkLst>
            <pc:docMk/>
            <pc:sldMk cId="3151589076" sldId="284"/>
            <ac:spMk id="12" creationId="{63F43346-BCD5-49BB-A6EC-58A7E0D38274}"/>
          </ac:spMkLst>
        </pc:spChg>
        <pc:picChg chg="add mod">
          <ac:chgData name="張　開" userId="e20be8b0-bf50-4ae0-ab4a-dcdd5226aeb0" providerId="ADAL" clId="{191F7450-B0FE-4EA6-BB61-5C33D2F48811}" dt="2020-10-19T11:18:37.238" v="1642" actId="1076"/>
          <ac:picMkLst>
            <pc:docMk/>
            <pc:sldMk cId="3151589076" sldId="284"/>
            <ac:picMk id="5" creationId="{99B92ADA-4804-43D9-9490-7CD3E29274DE}"/>
          </ac:picMkLst>
        </pc:picChg>
        <pc:picChg chg="add mod">
          <ac:chgData name="張　開" userId="e20be8b0-bf50-4ae0-ab4a-dcdd5226aeb0" providerId="ADAL" clId="{191F7450-B0FE-4EA6-BB61-5C33D2F48811}" dt="2020-10-19T11:22:04.025" v="1663" actId="1076"/>
          <ac:picMkLst>
            <pc:docMk/>
            <pc:sldMk cId="3151589076" sldId="284"/>
            <ac:picMk id="8" creationId="{3733C917-6C0B-4D9C-B29A-51AE874A93A4}"/>
          </ac:picMkLst>
        </pc:picChg>
        <pc:picChg chg="add mod">
          <ac:chgData name="張　開" userId="e20be8b0-bf50-4ae0-ab4a-dcdd5226aeb0" providerId="ADAL" clId="{191F7450-B0FE-4EA6-BB61-5C33D2F48811}" dt="2020-10-19T11:26:04.951" v="1669" actId="1076"/>
          <ac:picMkLst>
            <pc:docMk/>
            <pc:sldMk cId="3151589076" sldId="284"/>
            <ac:picMk id="11" creationId="{352D418F-0EF6-412A-B35E-B5A296A415FD}"/>
          </ac:picMkLst>
        </pc:picChg>
      </pc:sldChg>
      <pc:sldChg chg="modSp new mod">
        <pc:chgData name="張　開" userId="e20be8b0-bf50-4ae0-ab4a-dcdd5226aeb0" providerId="ADAL" clId="{191F7450-B0FE-4EA6-BB61-5C33D2F48811}" dt="2020-10-20T05:26:02.764" v="1751"/>
        <pc:sldMkLst>
          <pc:docMk/>
          <pc:sldMk cId="1885080346" sldId="285"/>
        </pc:sldMkLst>
        <pc:spChg chg="mod">
          <ac:chgData name="張　開" userId="e20be8b0-bf50-4ae0-ab4a-dcdd5226aeb0" providerId="ADAL" clId="{191F7450-B0FE-4EA6-BB61-5C33D2F48811}" dt="2020-10-20T05:26:02.764" v="1751"/>
          <ac:spMkLst>
            <pc:docMk/>
            <pc:sldMk cId="1885080346" sldId="285"/>
            <ac:spMk id="2" creationId="{EC633E15-9439-478E-8CB8-E04F48E97B21}"/>
          </ac:spMkLst>
        </pc:spChg>
      </pc:sldChg>
      <pc:sldChg chg="modSp new mod">
        <pc:chgData name="張　開" userId="e20be8b0-bf50-4ae0-ab4a-dcdd5226aeb0" providerId="ADAL" clId="{191F7450-B0FE-4EA6-BB61-5C33D2F48811}" dt="2020-10-20T05:25:13.988" v="1745"/>
        <pc:sldMkLst>
          <pc:docMk/>
          <pc:sldMk cId="2525162383" sldId="286"/>
        </pc:sldMkLst>
        <pc:spChg chg="mod">
          <ac:chgData name="張　開" userId="e20be8b0-bf50-4ae0-ab4a-dcdd5226aeb0" providerId="ADAL" clId="{191F7450-B0FE-4EA6-BB61-5C33D2F48811}" dt="2020-10-20T05:25:13.988" v="1745"/>
          <ac:spMkLst>
            <pc:docMk/>
            <pc:sldMk cId="2525162383" sldId="286"/>
            <ac:spMk id="2" creationId="{28EE4614-F148-48CB-9382-E4083AA5EEB6}"/>
          </ac:spMkLst>
        </pc:spChg>
      </pc:sldChg>
      <pc:sldChg chg="modSp new mod">
        <pc:chgData name="張　開" userId="e20be8b0-bf50-4ae0-ab4a-dcdd5226aeb0" providerId="ADAL" clId="{191F7450-B0FE-4EA6-BB61-5C33D2F48811}" dt="2020-10-20T05:26:41.604" v="1772"/>
        <pc:sldMkLst>
          <pc:docMk/>
          <pc:sldMk cId="2539257598" sldId="287"/>
        </pc:sldMkLst>
        <pc:spChg chg="mod">
          <ac:chgData name="張　開" userId="e20be8b0-bf50-4ae0-ab4a-dcdd5226aeb0" providerId="ADAL" clId="{191F7450-B0FE-4EA6-BB61-5C33D2F48811}" dt="2020-10-20T05:26:41.604" v="1772"/>
          <ac:spMkLst>
            <pc:docMk/>
            <pc:sldMk cId="2539257598" sldId="287"/>
            <ac:spMk id="2" creationId="{80F81470-0B0E-4F52-AE7D-54205EA0B07B}"/>
          </ac:spMkLst>
        </pc:spChg>
      </pc:sldChg>
      <pc:sldMasterChg chg="setBg modSldLayout">
        <pc:chgData name="張　開" userId="e20be8b0-bf50-4ae0-ab4a-dcdd5226aeb0" providerId="ADAL" clId="{191F7450-B0FE-4EA6-BB61-5C33D2F48811}" dt="2020-10-19T11:28:33.873" v="1683"/>
        <pc:sldMasterMkLst>
          <pc:docMk/>
          <pc:sldMasterMk cId="3467941907" sldId="2147483648"/>
        </pc:sldMasterMkLst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4293653102" sldId="2147483649"/>
          </pc:sldLayoutMkLst>
        </pc:sldLayoutChg>
        <pc:sldLayoutChg chg="modSp mod 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2355016803" sldId="2147483650"/>
          </pc:sldLayoutMkLst>
          <pc:spChg chg="mod">
            <ac:chgData name="張　開" userId="e20be8b0-bf50-4ae0-ab4a-dcdd5226aeb0" providerId="ADAL" clId="{191F7450-B0FE-4EA6-BB61-5C33D2F48811}" dt="2020-10-19T10:26:17.126" v="1342" actId="14100"/>
            <ac:spMkLst>
              <pc:docMk/>
              <pc:sldMasterMk cId="3467941907" sldId="2147483648"/>
              <pc:sldLayoutMk cId="2355016803" sldId="2147483650"/>
              <ac:spMk id="2" creationId="{366B1A58-909F-4A0C-93C8-638A1F0A8172}"/>
            </ac:spMkLst>
          </pc:spChg>
          <pc:spChg chg="mod">
            <ac:chgData name="張　開" userId="e20be8b0-bf50-4ae0-ab4a-dcdd5226aeb0" providerId="ADAL" clId="{191F7450-B0FE-4EA6-BB61-5C33D2F48811}" dt="2020-10-19T08:29:20.044" v="105" actId="1076"/>
            <ac:spMkLst>
              <pc:docMk/>
              <pc:sldMasterMk cId="3467941907" sldId="2147483648"/>
              <pc:sldLayoutMk cId="2355016803" sldId="2147483650"/>
              <ac:spMk id="3" creationId="{2B9D7436-94DB-45B3-8B5B-A8CF57741130}"/>
            </ac:spMkLst>
          </pc:spChg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3876189763" sldId="2147483651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2650609497" sldId="2147483652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1864812047" sldId="2147483653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3092349805" sldId="2147483654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457985591" sldId="2147483655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49981308" sldId="2147483656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1362372081" sldId="2147483657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1062763356" sldId="2147483658"/>
          </pc:sldLayoutMkLst>
        </pc:sldLayoutChg>
        <pc:sldLayoutChg chg="setBg">
          <pc:chgData name="張　開" userId="e20be8b0-bf50-4ae0-ab4a-dcdd5226aeb0" providerId="ADAL" clId="{191F7450-B0FE-4EA6-BB61-5C33D2F48811}" dt="2020-10-19T11:28:33.873" v="1683"/>
          <pc:sldLayoutMkLst>
            <pc:docMk/>
            <pc:sldMasterMk cId="3467941907" sldId="2147483648"/>
            <pc:sldLayoutMk cId="68078664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50FB-72D5-4E7C-BB87-DF2479AEA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766FB-2107-4CC7-A4D4-D9288593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97C56-0FCA-4EBD-9896-C9BF361C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0BDFC-C619-4AC7-8FFB-F93D0669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896F1-6F3A-4DE2-A42C-A6FD31D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9AA2-477B-4C77-B789-BE14D11F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B353E-3ECD-4D8C-98CA-A1E042730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D83E6-F11B-4145-B6A9-AF50108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58D24-D88E-485F-B440-78488F51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78FDE-AED4-4B48-9F8F-0E2ADF8E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6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6C9FA-A870-4573-9EA0-951062C7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52382-7000-49A3-A113-374685AB3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EB31F-1355-4F4E-9775-2F10F2D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86ED6-E634-49A2-8AE1-BDF82F7B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F1A4F-FC83-41FC-B26C-49EEC99D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8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1A58-909F-4A0C-93C8-638A1F0A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7436-94DB-45B3-8B5B-A8CF5774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68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9E620-B22D-4D08-8EDD-10908074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2B216-38C7-46C4-BB3E-279F97B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FDCF4-B6C8-41C6-A56C-96542E44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5A9F8-825D-4368-A517-A64B68B7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59501-4A9E-4C8C-AC89-076B6EAB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77BFF-3804-45C3-B2E3-015682D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BEA86-7A1C-41BB-997C-5A95337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4C189-AF91-4006-9D31-322F6E9C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467C7-C243-432D-BF6A-5E1A4FC6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024D-EC41-4BE8-9CA7-125A6909F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9BF4A-213D-4491-AADF-EACC5172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153B9-0336-438C-9623-77457330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95C84-754C-474E-B615-F76FECD3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D6508-2F1F-4981-BCD4-9716940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E8C98-4B2F-4EC2-9D5D-B7D08644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BCCA3-31EE-4314-9102-C8899A0C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09E9-B5B5-4737-90EF-8D69CD5E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24A77-7255-42C6-B622-6F3C793E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26807-8FFF-48BC-AA71-00BD6591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8BC41-71CD-47A7-952C-4FACBB15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8696CB-D8A4-42F8-8021-6D44A20F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1143CE-AE43-425F-8784-F519A2D1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58EE-AEFE-43B8-AA81-5357714A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6C1D7-2750-4866-9E15-E8B7F66A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C7B10B-11F0-4F53-A041-4262D5B0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5F6FB-79B6-4086-B8E2-48BAF0E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F9B35-1C34-43D1-A796-B1B0715A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40E40-DF07-4E95-90C9-B705FA55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0CFEB-9648-411D-9E29-FD7017FB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DA26-C3CD-4B42-BE6F-E5CBDC0F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4B6A3-7B88-4F74-9DC2-79DA6262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BAEEC-B6CA-4DC8-B346-4B89AD8F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A5516-A06B-450A-9F70-C60022BD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FA083-75EC-448F-A1F7-CC4D536D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38771-BC1F-44D7-8FC7-0B2F53CA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D066-E5B1-4619-931C-C5D92FC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A8233-496B-4AB2-9ABF-D00103DE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6925C-D393-4A9B-BCCC-90488268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5B315-E798-4BE0-8892-309BCE02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1FBAB-74E7-4C57-9D66-EA25FAC5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F6E83-6E00-419D-BB11-4E5097F8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A3573-65CC-4585-A30A-E3FFB778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B5EA1-23C0-4431-B407-E5589D52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D3B87-03A3-4CAC-8379-7232965F0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E45C-C5CA-4F5C-B9FC-4B3DC94B03A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CD59-76FE-4E65-846E-30A083D3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11C46-0CD9-4F06-A1D0-D8A86C3F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1F4C-8357-49C9-91F7-549ED92F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D47BEF-B4AD-45C9-9091-78935DB0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71" y="0"/>
            <a:ext cx="485042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3987C8-6FF3-4D42-A177-2ABAE210D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4326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C93144-12A6-490E-948B-4950BBB3E0FF}"/>
              </a:ext>
            </a:extLst>
          </p:cNvPr>
          <p:cNvSpPr txBox="1"/>
          <p:nvPr/>
        </p:nvSpPr>
        <p:spPr>
          <a:xfrm>
            <a:off x="5538950" y="1200705"/>
            <a:ext cx="1107996" cy="4456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聞聲制物</a:t>
            </a:r>
          </a:p>
        </p:txBody>
      </p:sp>
    </p:spTree>
    <p:extLst>
      <p:ext uri="{BB962C8B-B14F-4D97-AF65-F5344CB8AC3E}">
        <p14:creationId xmlns:p14="http://schemas.microsoft.com/office/powerpoint/2010/main" val="287635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CDCF2-3C5C-4E1E-9CB9-FC9BAD4D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伺服器會對每十毫秒的聲音進行比對運算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23CE59-3058-41CF-98E5-AD8E1080F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22" y="687974"/>
            <a:ext cx="8305156" cy="3468707"/>
          </a:xfrm>
        </p:spPr>
      </p:pic>
    </p:spTree>
    <p:extLst>
      <p:ext uri="{BB962C8B-B14F-4D97-AF65-F5344CB8AC3E}">
        <p14:creationId xmlns:p14="http://schemas.microsoft.com/office/powerpoint/2010/main" val="12487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4DBB-B4A4-4EC2-942B-41DB0B43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比對服務器比對後得出結果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922E7E-698E-4FE3-B563-F3EE923E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385763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165724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83598-2C67-43AC-B65A-ECCEA069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並啟動自我學習算法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08D44F-7D12-4B55-A980-B897D97EB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16" y="687974"/>
            <a:ext cx="6917768" cy="3814005"/>
          </a:xfrm>
        </p:spPr>
      </p:pic>
    </p:spTree>
    <p:extLst>
      <p:ext uri="{BB962C8B-B14F-4D97-AF65-F5344CB8AC3E}">
        <p14:creationId xmlns:p14="http://schemas.microsoft.com/office/powerpoint/2010/main" val="242642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BBD0-1FB4-47CD-BC74-CB253C9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算法會使得聲音樣本更符合王小明的特征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851227-17A0-46AB-9C0D-7CE7E2F6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3" y="138142"/>
            <a:ext cx="9251574" cy="4560548"/>
          </a:xfrm>
        </p:spPr>
      </p:pic>
    </p:spTree>
    <p:extLst>
      <p:ext uri="{BB962C8B-B14F-4D97-AF65-F5344CB8AC3E}">
        <p14:creationId xmlns:p14="http://schemas.microsoft.com/office/powerpoint/2010/main" val="51138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0DA10-624E-492F-9A1F-4E4A41E1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比對伺服器將結果回傳給一級終端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E8CF5A-2F85-44E6-B04B-8B51A9ED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124"/>
            <a:ext cx="435133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64138D-0575-476D-962F-4398C68E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59" y="637499"/>
            <a:ext cx="4062585" cy="4062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66AD6E-BDF1-432D-90E1-474BD357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4290">
            <a:off x="3896855" y="131070"/>
            <a:ext cx="4493187" cy="44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3554-0A9F-4694-AC10-5277F344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一級終端再根據指令要求給二級終端下對應的指令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C35E5D-D9E4-4B98-92AA-8CBF6E832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7974"/>
            <a:ext cx="435133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AC0B4-4871-4239-8479-CB5E1B68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9397">
            <a:off x="4201072" y="-438494"/>
            <a:ext cx="3425598" cy="3425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7F1F9E-BF18-492D-8F26-98EA54976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947" y="0"/>
            <a:ext cx="1985699" cy="19856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B1C879-7234-41D6-B3E8-9C992D0D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1726">
            <a:off x="4286002" y="739492"/>
            <a:ext cx="3255737" cy="32557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53FB82-EFFB-446B-8EF4-9E340ED08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95" y="1114624"/>
            <a:ext cx="2700130" cy="27001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E39EB2-963A-4AC9-BBF5-0C704A56F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2068">
            <a:off x="4201069" y="1896868"/>
            <a:ext cx="3425598" cy="34255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8863ED-4D35-413D-B202-F2386D039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4" y="3354761"/>
            <a:ext cx="1611448" cy="16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3E15-9439-478E-8CB8-E04F48E9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這時候王小明看到了房間裡的燈亮了起來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34D39-4538-4879-8763-B9D741BE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91-09B3-4508-B405-4CEBDD58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因為我們系統各個模塊具有獨立性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D68E09-44C4-41BC-9C54-AB28BE50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01" y="1346390"/>
            <a:ext cx="3053625" cy="30536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65FD06-3D5D-400D-975A-DE2053542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158703"/>
            <a:ext cx="3429000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24C462-CA64-4391-8A49-A4A972071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517771"/>
            <a:ext cx="2869096" cy="28690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76E144-BFD8-4A21-B77E-4D691E6E4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08" y="1072564"/>
            <a:ext cx="3601278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18719E-CE47-40B3-A098-E12C14C3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95" y="-8917"/>
            <a:ext cx="4856922" cy="687583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7978AE-63BC-4BD4-9B72-58508742302C}"/>
              </a:ext>
            </a:extLst>
          </p:cNvPr>
          <p:cNvSpPr txBox="1"/>
          <p:nvPr/>
        </p:nvSpPr>
        <p:spPr>
          <a:xfrm>
            <a:off x="2639393" y="337931"/>
            <a:ext cx="1415772" cy="6520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我們就可以根據不同的使用場景去調整系統結構</a:t>
            </a:r>
          </a:p>
        </p:txBody>
      </p:sp>
    </p:spTree>
    <p:extLst>
      <p:ext uri="{BB962C8B-B14F-4D97-AF65-F5344CB8AC3E}">
        <p14:creationId xmlns:p14="http://schemas.microsoft.com/office/powerpoint/2010/main" val="318795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36B5F-67D5-458A-A4DC-134524B8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2013537"/>
          </a:xfrm>
        </p:spPr>
        <p:txBody>
          <a:bodyPr/>
          <a:lstStyle/>
          <a:p>
            <a:r>
              <a:rPr lang="zh-CN" altLang="en-US" dirty="0"/>
              <a:t>例如在網絡條件差的山區內我們可以將它們放在一起，不需要大量的資料傳輸與實時反饋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EBA6A1-E781-40BF-A105-C28DC7EDD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78" y="1232453"/>
            <a:ext cx="3267454" cy="32674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0E2545-3E5F-45D7-B429-673E8D87C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97" y="352925"/>
            <a:ext cx="1344580" cy="1344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584CD5-20ED-46FA-9898-32E4D355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59" y="1697505"/>
            <a:ext cx="1603255" cy="16032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0747C0-610B-443E-9F30-D4179B08F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49" y="3227956"/>
            <a:ext cx="1767073" cy="17670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428F04B-A90B-4060-ABC1-A7D67FAFEA8D}"/>
              </a:ext>
            </a:extLst>
          </p:cNvPr>
          <p:cNvSpPr/>
          <p:nvPr/>
        </p:nvSpPr>
        <p:spPr>
          <a:xfrm>
            <a:off x="3698778" y="159026"/>
            <a:ext cx="4794444" cy="4974965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4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4614-F148-48CB-9382-E4083AA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這是一個王小明的房間</a:t>
            </a:r>
            <a:br>
              <a:rPr lang="en-US" altLang="zh-CN" dirty="0"/>
            </a:br>
            <a:r>
              <a:rPr lang="zh-CN" altLang="en-US" dirty="0"/>
              <a:t>（雲端系統運作流程演示）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9515E-0645-4152-BF60-1663E0C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6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31F8-95F0-4F08-8932-1DE46F54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只需要少量的網絡與控制系統同步資料庫與驗證記錄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02DF7FE-BB8B-4A06-A2F2-11F304FA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7" y="1120437"/>
            <a:ext cx="3196172" cy="3196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B83659-454E-4D58-8838-A7454C6A4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66" y="240909"/>
            <a:ext cx="1315247" cy="1315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19C123-1A39-44B6-9378-C538C1F23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8" y="1585489"/>
            <a:ext cx="1568279" cy="1568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B62B4F-20EC-4416-B004-69A2EF9BB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18" y="3115940"/>
            <a:ext cx="1728523" cy="17285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E4FD0A-B311-46C7-8D5D-20C832C0689A}"/>
              </a:ext>
            </a:extLst>
          </p:cNvPr>
          <p:cNvSpPr/>
          <p:nvPr/>
        </p:nvSpPr>
        <p:spPr>
          <a:xfrm>
            <a:off x="465247" y="47011"/>
            <a:ext cx="4689849" cy="464568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E9FFEC-4038-4AB8-BB31-2254EEF5D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0959">
            <a:off x="4545929" y="337131"/>
            <a:ext cx="4064993" cy="40649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07C8-606F-493E-B28D-63AA14457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512" y="1120437"/>
            <a:ext cx="3196172" cy="31961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15F59-88FC-451A-9B23-FAD397521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32" y="578839"/>
            <a:ext cx="2280406" cy="19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BCA66-7264-4DF1-8022-A94F1D8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在公司的局域網中，系統可以本地架設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B5D739-F416-42B8-B030-215203B3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9" y="0"/>
            <a:ext cx="2671106" cy="26711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31596A-A809-431F-BEEB-248BE148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51" y="1688356"/>
            <a:ext cx="2363114" cy="2363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686F3D-BCFA-4D94-9B9B-1874702FA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9" y="2330925"/>
            <a:ext cx="2671106" cy="26711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26F5F5-BEE6-42C8-B1BB-26B074CAF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174" y="1051027"/>
            <a:ext cx="3240157" cy="32401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40E2EF-998C-4D7D-A734-14E8F2513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4766">
            <a:off x="4173887" y="736222"/>
            <a:ext cx="4267382" cy="42673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7C0D20-E6FE-40A4-8F59-CE8662AC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80" y="1728083"/>
            <a:ext cx="1700917" cy="17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CB210-94CE-4CB4-8F9E-FE27AF47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還可以接入其他的系統或者設備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EE1CF-02C3-4FA9-B228-9BBD67CF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7" y="935140"/>
            <a:ext cx="435133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5A9D6B-A209-4844-B80A-474FF894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5" y="935140"/>
            <a:ext cx="1994453" cy="19944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6B43E6-DC36-4DB8-A203-1667433F2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43" y="935140"/>
            <a:ext cx="2156792" cy="2156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2386FD-CAB4-49E8-8B61-BB8862A8B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47" y="2736505"/>
            <a:ext cx="2156792" cy="215679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B2470C5-9227-4795-8EAF-C14A2BA77373}"/>
              </a:ext>
            </a:extLst>
          </p:cNvPr>
          <p:cNvSpPr/>
          <p:nvPr/>
        </p:nvSpPr>
        <p:spPr>
          <a:xfrm>
            <a:off x="6793160" y="687974"/>
            <a:ext cx="4391675" cy="3944748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51B9CA-D4C1-4582-A31B-CC5DD810EC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4766">
            <a:off x="2840607" y="398203"/>
            <a:ext cx="4267382" cy="42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2343-5189-4836-A756-50132B7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未來還可應用於多個領域提供多因子認證服務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74B588-A1F2-48CA-87E2-DA11020F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5" y="709853"/>
            <a:ext cx="1994453" cy="1994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10DAEB-A46F-4D35-8753-98EFD7EF5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73" y="709853"/>
            <a:ext cx="2156792" cy="2156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257A22-95A8-4CB4-A96B-8BFF5DE4B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7" y="2511218"/>
            <a:ext cx="2156792" cy="21567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C0CEA9-E006-48F5-8CDE-EDA1A9738ABE}"/>
              </a:ext>
            </a:extLst>
          </p:cNvPr>
          <p:cNvSpPr/>
          <p:nvPr/>
        </p:nvSpPr>
        <p:spPr>
          <a:xfrm>
            <a:off x="577890" y="462687"/>
            <a:ext cx="4391675" cy="3944748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0B6D1E-B07E-4F37-84CF-FDA0F8B9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4766">
            <a:off x="4415959" y="118039"/>
            <a:ext cx="4267382" cy="42673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9930DC6-5F48-4E90-9A79-46764CB70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78" y="462687"/>
            <a:ext cx="1506323" cy="13255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4B7AFC7-F0F8-4EB8-8B93-0D684B429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70" y="1873804"/>
            <a:ext cx="1911337" cy="16901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EB905DE-4526-4E30-A99C-182C33B3C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4" y="3666987"/>
            <a:ext cx="1747868" cy="14557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425C2AD-A215-4C46-8574-59D2A33B6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10" y="1211022"/>
            <a:ext cx="1551663" cy="132556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1D1F0EB-E9C0-4198-96CB-52FCF144A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14" y="2945607"/>
            <a:ext cx="1871171" cy="16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4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6E1A5-5B16-44E9-B4F2-C7F33EF7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還可以與人臉識別等技術結合提供更準確的身份認證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252D22-9EF3-4E85-AD88-28AA75EF9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46" y="259392"/>
            <a:ext cx="5145162" cy="4351337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BBEFD5-2FB3-44ED-AE2A-F478539B9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5" y="709853"/>
            <a:ext cx="1994453" cy="19944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9342A7-0F01-4E91-B85B-2266E7A0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73" y="709853"/>
            <a:ext cx="2156792" cy="2156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6770E0-6196-4254-8CF6-AC42262B4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7" y="2511218"/>
            <a:ext cx="2156792" cy="215679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1C0F368-E4BE-4D57-9AEF-F6802CACD765}"/>
              </a:ext>
            </a:extLst>
          </p:cNvPr>
          <p:cNvSpPr/>
          <p:nvPr/>
        </p:nvSpPr>
        <p:spPr>
          <a:xfrm>
            <a:off x="577890" y="462687"/>
            <a:ext cx="4391675" cy="3944748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46E971-FF33-4E5D-92CD-3980100084C7}"/>
              </a:ext>
            </a:extLst>
          </p:cNvPr>
          <p:cNvSpPr txBox="1"/>
          <p:nvPr/>
        </p:nvSpPr>
        <p:spPr>
          <a:xfrm>
            <a:off x="5526157" y="1111621"/>
            <a:ext cx="152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/>
              <a:t>+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721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314B-6E72-4D2A-A60C-C5F96AFE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相對於其他的聲紋確認技術，我們的技術有很多優點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DA4769-1F23-4F47-9AEA-082E3F34F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0" y="385763"/>
            <a:ext cx="4968900" cy="4351337"/>
          </a:xfrm>
        </p:spPr>
      </p:pic>
    </p:spTree>
    <p:extLst>
      <p:ext uri="{BB962C8B-B14F-4D97-AF65-F5344CB8AC3E}">
        <p14:creationId xmlns:p14="http://schemas.microsoft.com/office/powerpoint/2010/main" val="229455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1470-0B0E-4F52-AE7D-54205EA0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我們技術使得輸入的聲音能提供三個信息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A18A0-279E-4415-8E9B-9F02E296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5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36AE-D7D4-43EA-82C5-243912D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對終端設備與伺服器算力要求低，架設成本低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552EE4-5AF0-402A-8994-25D71379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90" y="385763"/>
            <a:ext cx="5119220" cy="4351337"/>
          </a:xfrm>
        </p:spPr>
      </p:pic>
    </p:spTree>
    <p:extLst>
      <p:ext uri="{BB962C8B-B14F-4D97-AF65-F5344CB8AC3E}">
        <p14:creationId xmlns:p14="http://schemas.microsoft.com/office/powerpoint/2010/main" val="240928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EB10-1EF5-46E5-A08B-1965D272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4463"/>
            <a:ext cx="12192000" cy="1325563"/>
          </a:xfrm>
        </p:spPr>
        <p:txBody>
          <a:bodyPr/>
          <a:lstStyle/>
          <a:p>
            <a:r>
              <a:rPr lang="zh-CN" altLang="en-US" dirty="0"/>
              <a:t>軟體硬體兼容性強，可內置於任何適配的設備上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57E32-8314-4B3C-8327-E03641CE1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3" y="1231822"/>
            <a:ext cx="4479040" cy="35192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5009A4-F862-43CA-A2CE-3DF92AF9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97" y="1138426"/>
            <a:ext cx="3892827" cy="3892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40B3CF-54DB-4BF8-8E4D-09BCB3FB8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77" y="1739886"/>
            <a:ext cx="3086780" cy="26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C5483-ACC6-40FB-B339-B97BD09F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根據實驗數據，我們的識別率已達</a:t>
            </a:r>
            <a:r>
              <a:rPr lang="en-US" altLang="zh-CN" dirty="0"/>
              <a:t>90%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誤識率降至</a:t>
            </a:r>
            <a:r>
              <a:rPr lang="en-US" altLang="zh-CN" dirty="0"/>
              <a:t>10%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286876-6E45-444F-90CE-656D8FB2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8" y="884880"/>
            <a:ext cx="4001276" cy="3735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C18242-B771-44A9-8217-2BCF603D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44" y="1073587"/>
            <a:ext cx="3329869" cy="3357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683EAB-D4D3-4561-8321-F8F31DE35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13" y="1073587"/>
            <a:ext cx="3357851" cy="33578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A7BA2A-49E9-44F8-BE58-6D5B717B72D7}"/>
              </a:ext>
            </a:extLst>
          </p:cNvPr>
          <p:cNvSpPr txBox="1"/>
          <p:nvPr/>
        </p:nvSpPr>
        <p:spPr>
          <a:xfrm>
            <a:off x="4300330" y="407429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此次實驗軟體以</a:t>
            </a:r>
            <a:r>
              <a:rPr lang="en-US" altLang="zh-CN" b="1" dirty="0">
                <a:solidFill>
                  <a:srgbClr val="FF0000"/>
                </a:solidFill>
              </a:rPr>
              <a:t>75%</a:t>
            </a:r>
            <a:r>
              <a:rPr lang="zh-CN" altLang="en-US" b="1" dirty="0">
                <a:solidFill>
                  <a:srgbClr val="FF0000"/>
                </a:solidFill>
              </a:rPr>
              <a:t>相似度為閾值</a:t>
            </a:r>
          </a:p>
        </p:txBody>
      </p:sp>
    </p:spTree>
    <p:extLst>
      <p:ext uri="{BB962C8B-B14F-4D97-AF65-F5344CB8AC3E}">
        <p14:creationId xmlns:p14="http://schemas.microsoft.com/office/powerpoint/2010/main" val="11761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B628-61F0-440C-BB9E-6F0256B0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王小明向我們的一級終端輸入聲音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2D2CA67-552F-46C5-95FF-576D3E30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74" y="809831"/>
            <a:ext cx="4351337" cy="435133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0EC96-C8DB-4C6C-9D03-A679DFBF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80889" y="809831"/>
            <a:ext cx="43513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1295-4F84-41F0-9530-3E9A17EB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我們的自我學習算法對於比對的相似度</a:t>
            </a:r>
            <a:br>
              <a:rPr lang="en-US" altLang="zh-CN" dirty="0"/>
            </a:br>
            <a:r>
              <a:rPr lang="zh-CN" altLang="en-US" dirty="0"/>
              <a:t>也有漸進式提升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E867-0E06-4C76-A515-06AD78DF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33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F06A-93EB-4BAC-8000-B2DD394E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r>
              <a:rPr lang="zh-CN" altLang="en-US" dirty="0"/>
              <a:t>我們未使用人工智能技術，</a:t>
            </a:r>
            <a:br>
              <a:rPr lang="en-US" altLang="zh-CN" dirty="0"/>
            </a:br>
            <a:r>
              <a:rPr lang="zh-CN" altLang="en-US" dirty="0"/>
              <a:t>不需要大樣本訓練，也擁有更高的穩定性</a:t>
            </a:r>
          </a:p>
        </p:txBody>
      </p:sp>
    </p:spTree>
    <p:extLst>
      <p:ext uri="{BB962C8B-B14F-4D97-AF65-F5344CB8AC3E}">
        <p14:creationId xmlns:p14="http://schemas.microsoft.com/office/powerpoint/2010/main" val="3675560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7900-3872-4094-A86C-576F50F9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未來我們還會基於實驗結果，</a:t>
            </a:r>
            <a:br>
              <a:rPr lang="en-US" altLang="zh-CN" dirty="0"/>
            </a:br>
            <a:r>
              <a:rPr lang="zh-CN" altLang="en-US" dirty="0"/>
              <a:t>優化算法模型，增加更多功能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B92ADA-4804-43D9-9490-7CD3E2927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6" y="740189"/>
            <a:ext cx="3288944" cy="27815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8B1E82-27E1-4643-9098-835218000789}"/>
              </a:ext>
            </a:extLst>
          </p:cNvPr>
          <p:cNvSpPr txBox="1"/>
          <p:nvPr/>
        </p:nvSpPr>
        <p:spPr>
          <a:xfrm>
            <a:off x="1954239" y="3813747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防錄音攻擊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33C917-6C0B-4D9C-B29A-51AE874A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46" y="838857"/>
            <a:ext cx="3288944" cy="26828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A0F6CC-BEB6-4F40-A51A-723A7D421B57}"/>
              </a:ext>
            </a:extLst>
          </p:cNvPr>
          <p:cNvSpPr txBox="1"/>
          <p:nvPr/>
        </p:nvSpPr>
        <p:spPr>
          <a:xfrm>
            <a:off x="5588783" y="3813747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更強的抗噪音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2D418F-0EF6-412A-B35E-B5A296A4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48" y="679211"/>
            <a:ext cx="3381735" cy="29034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F43346-BCD5-49BB-A6EC-58A7E0D38274}"/>
              </a:ext>
            </a:extLst>
          </p:cNvPr>
          <p:cNvSpPr txBox="1"/>
          <p:nvPr/>
        </p:nvSpPr>
        <p:spPr>
          <a:xfrm>
            <a:off x="9156036" y="3813747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安全的網絡傳輸</a:t>
            </a:r>
          </a:p>
        </p:txBody>
      </p:sp>
    </p:spTree>
    <p:extLst>
      <p:ext uri="{BB962C8B-B14F-4D97-AF65-F5344CB8AC3E}">
        <p14:creationId xmlns:p14="http://schemas.microsoft.com/office/powerpoint/2010/main" val="31515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4C13-D680-4F86-B754-A48A6F7D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這是一秒鐘王小明輸入的聲音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9DADA7-83A6-438C-9F7D-D367AFC97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77" y="687974"/>
            <a:ext cx="7586046" cy="4250593"/>
          </a:xfrm>
        </p:spPr>
      </p:pic>
    </p:spTree>
    <p:extLst>
      <p:ext uri="{BB962C8B-B14F-4D97-AF65-F5344CB8AC3E}">
        <p14:creationId xmlns:p14="http://schemas.microsoft.com/office/powerpoint/2010/main" val="40906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A1A1C-9A8C-4E87-8FA6-1B148ABD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我們將每十毫秒的聲音信息特征進行提取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43BF0E-8CD4-44AE-97B1-ED95DE42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8422"/>
            <a:ext cx="10515600" cy="2586019"/>
          </a:xfrm>
        </p:spPr>
      </p:pic>
    </p:spTree>
    <p:extLst>
      <p:ext uri="{BB962C8B-B14F-4D97-AF65-F5344CB8AC3E}">
        <p14:creationId xmlns:p14="http://schemas.microsoft.com/office/powerpoint/2010/main" val="32330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6B99-034E-4FA3-93AA-88E64D17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生成了一段具有輸入者特征的聲音密碼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F98C59-7778-45B8-ACF0-4B3D94BA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641876"/>
            <a:ext cx="6487430" cy="3839111"/>
          </a:xfrm>
        </p:spPr>
      </p:pic>
    </p:spTree>
    <p:extLst>
      <p:ext uri="{BB962C8B-B14F-4D97-AF65-F5344CB8AC3E}">
        <p14:creationId xmlns:p14="http://schemas.microsoft.com/office/powerpoint/2010/main" val="33517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8B96-FB3A-4F3A-818E-4A6A1DA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聲音同時會發送到語音轉文字伺服器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B273F3-D51F-4A13-B989-3CA49E37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140067"/>
            <a:ext cx="435133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57F30-1996-4CFD-ACB3-6523AE85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11" y="687974"/>
            <a:ext cx="4133256" cy="36549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D05213-F205-4A8B-A4F2-E4F2782B7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2386">
            <a:off x="4357786" y="444359"/>
            <a:ext cx="3155256" cy="31552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472D2F-71BD-4E07-B34B-FFFA70417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8322">
            <a:off x="4733730" y="2133375"/>
            <a:ext cx="3155256" cy="31552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9C448F-4446-47CE-9AC7-0BB68AEC6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18" y="743672"/>
            <a:ext cx="1996208" cy="15598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E5E948-912F-44ED-AA20-4B2C17FE1882}"/>
              </a:ext>
            </a:extLst>
          </p:cNvPr>
          <p:cNvSpPr txBox="1"/>
          <p:nvPr/>
        </p:nvSpPr>
        <p:spPr>
          <a:xfrm>
            <a:off x="5496774" y="3840129"/>
            <a:ext cx="137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請把燈打開</a:t>
            </a:r>
          </a:p>
        </p:txBody>
      </p:sp>
    </p:spTree>
    <p:extLst>
      <p:ext uri="{BB962C8B-B14F-4D97-AF65-F5344CB8AC3E}">
        <p14:creationId xmlns:p14="http://schemas.microsoft.com/office/powerpoint/2010/main" val="35407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18D13-7CF3-4532-B4AF-2E85D4A7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4859107"/>
            <a:ext cx="10982739" cy="1325563"/>
          </a:xfrm>
        </p:spPr>
        <p:txBody>
          <a:bodyPr/>
          <a:lstStyle/>
          <a:p>
            <a:r>
              <a:rPr lang="zh-CN" altLang="en-US" dirty="0"/>
              <a:t>聲音密碼與對應的文字會被送到雲端比對伺服器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E95B3B-00AB-4F05-A0D5-AC4B832E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66" y="715581"/>
            <a:ext cx="4351337" cy="43513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43E466-5DE2-4181-AE72-C4A05C850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8160">
            <a:off x="4096660" y="1359348"/>
            <a:ext cx="2720584" cy="27205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8126AE-289A-4381-9C38-B8FA17B82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8" y="1059311"/>
            <a:ext cx="4007607" cy="40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297B-9406-41F9-B242-EB5FEA37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3" y="4844462"/>
            <a:ext cx="12165495" cy="1325563"/>
          </a:xfrm>
        </p:spPr>
        <p:txBody>
          <a:bodyPr/>
          <a:lstStyle/>
          <a:p>
            <a:r>
              <a:rPr lang="zh-CN" altLang="en-US" dirty="0"/>
              <a:t>比對伺服器用驗證文字去問資料庫王小明的密碼母本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CFB925-6C69-49BC-A4B2-FCE4F5517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5" y="493125"/>
            <a:ext cx="435133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E2E0A0-2E60-4BC3-A396-08EF6E6B7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66" y="590548"/>
            <a:ext cx="4156489" cy="41564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0E5627-246D-4ECA-A3A0-69FC3CA85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341">
            <a:off x="4687347" y="922989"/>
            <a:ext cx="3694102" cy="36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571</Words>
  <Application>Microsoft Office PowerPoint</Application>
  <PresentationFormat>宽屏</PresentationFormat>
  <Paragraphs>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這是一個王小明的房間 （雲端系統運作流程演示）</vt:lpstr>
      <vt:lpstr>王小明向我們的一級終端輸入聲音</vt:lpstr>
      <vt:lpstr>這是一秒鐘王小明輸入的聲音</vt:lpstr>
      <vt:lpstr>我們將每十毫秒的聲音信息特征進行提取</vt:lpstr>
      <vt:lpstr>生成了一段具有輸入者特征的聲音密碼</vt:lpstr>
      <vt:lpstr>聲音同時會發送到語音轉文字伺服器</vt:lpstr>
      <vt:lpstr>聲音密碼與對應的文字會被送到雲端比對伺服器</vt:lpstr>
      <vt:lpstr>比對伺服器用驗證文字去問資料庫王小明的密碼母本</vt:lpstr>
      <vt:lpstr>伺服器會對每十毫秒的聲音進行比對運算</vt:lpstr>
      <vt:lpstr>比對服務器比對後得出結果</vt:lpstr>
      <vt:lpstr>並啟動自我學習算法</vt:lpstr>
      <vt:lpstr>算法會使得聲音樣本更符合王小明的特征</vt:lpstr>
      <vt:lpstr>比對伺服器將結果回傳給一級終端</vt:lpstr>
      <vt:lpstr>一級終端再根據指令要求給二級終端下對應的指令</vt:lpstr>
      <vt:lpstr>這時候王小明看到了房間裡的燈亮了起來</vt:lpstr>
      <vt:lpstr>因為我們系統各個模塊具有獨立性</vt:lpstr>
      <vt:lpstr>PowerPoint 演示文稿</vt:lpstr>
      <vt:lpstr>例如在網絡條件差的山區內我們可以將它們放在一起，不需要大量的資料傳輸與實時反饋</vt:lpstr>
      <vt:lpstr>只需要少量的網絡與控制系統同步資料庫與驗證記錄</vt:lpstr>
      <vt:lpstr>在公司的局域網中，系統可以本地架設</vt:lpstr>
      <vt:lpstr>還可以接入其他的系統或者設備</vt:lpstr>
      <vt:lpstr>未來還可應用於多個領域提供多因子認證服務</vt:lpstr>
      <vt:lpstr>還可以與人臉識別等技術結合提供更準確的身份認證</vt:lpstr>
      <vt:lpstr>相對於其他的聲紋確認技術，我們的技術有很多優點</vt:lpstr>
      <vt:lpstr>我們技術使得輸入的聲音能提供三個信息</vt:lpstr>
      <vt:lpstr>對終端設備與伺服器算力要求低，架設成本低</vt:lpstr>
      <vt:lpstr>軟體硬體兼容性強，可內置於任何適配的設備上</vt:lpstr>
      <vt:lpstr>根據實驗數據，我們的識別率已達90%， 誤識率降至10%</vt:lpstr>
      <vt:lpstr>我們的自我學習算法對於比對的相似度 也有漸進式提升</vt:lpstr>
      <vt:lpstr>我們未使用人工智能技術， 不需要大樣本訓練，也擁有更高的穩定性</vt:lpstr>
      <vt:lpstr>未來我們還會基於實驗結果， 優化算法模型，增加更多功能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張　開</dc:creator>
  <cp:lastModifiedBy>張　開</cp:lastModifiedBy>
  <cp:revision>16</cp:revision>
  <dcterms:created xsi:type="dcterms:W3CDTF">2020-10-19T07:44:14Z</dcterms:created>
  <dcterms:modified xsi:type="dcterms:W3CDTF">2020-10-21T07:31:34Z</dcterms:modified>
</cp:coreProperties>
</file>