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9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5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14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4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6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3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8286EC-40FA-4712-9D6A-65C7525F8FE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2A8E29-EF21-4275-B493-5C66C83D0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資工二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410619368</a:t>
            </a:r>
            <a:r>
              <a:rPr lang="zh-TW" altLang="en-US" dirty="0" smtClean="0"/>
              <a:t> 黃偉恩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5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Clent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每次發送都會</a:t>
            </a:r>
            <a:r>
              <a:rPr lang="en-US" altLang="zh-TW" dirty="0" smtClean="0"/>
              <a:t>input()</a:t>
            </a:r>
            <a:r>
              <a:rPr lang="zh-TW" altLang="en-US" dirty="0" smtClean="0"/>
              <a:t>讀取使用者輸入</a:t>
            </a:r>
            <a:endParaRPr lang="en-US" altLang="zh-TW" dirty="0" smtClean="0"/>
          </a:p>
          <a:p>
            <a:r>
              <a:rPr lang="en-US" altLang="zh-TW" dirty="0" err="1"/>
              <a:t>cmd</a:t>
            </a:r>
            <a:r>
              <a:rPr lang="en-US" altLang="zh-TW" dirty="0"/>
              <a:t>=input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/>
              <a:t>client.send</a:t>
            </a:r>
            <a:r>
              <a:rPr lang="en-US" altLang="zh-TW" dirty="0"/>
              <a:t>(bytes(cmd,"utf-8"))</a:t>
            </a:r>
            <a:r>
              <a:rPr lang="zh-TW" altLang="en-US" dirty="0" smtClean="0"/>
              <a:t>傳送給</a:t>
            </a:r>
            <a:r>
              <a:rPr lang="en-US" altLang="zh-TW" dirty="0" smtClean="0"/>
              <a:t>server</a:t>
            </a:r>
          </a:p>
          <a:p>
            <a:r>
              <a:rPr lang="zh-TW" altLang="en-US" dirty="0" smtClean="0"/>
              <a:t>斷線則執行</a:t>
            </a:r>
            <a:r>
              <a:rPr lang="en-US" altLang="zh-TW" dirty="0" err="1"/>
              <a:t>client.close</a:t>
            </a:r>
            <a:r>
              <a:rPr lang="en-US" altLang="zh-TW" dirty="0"/>
              <a:t>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872250" y="3352799"/>
            <a:ext cx="4078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client.send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要先轉成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，以及傳送指定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8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pic>
        <p:nvPicPr>
          <p:cNvPr id="1026" name="Picture 2" descr="ãsocket python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60" y="2417708"/>
            <a:ext cx="7604196" cy="35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Windows10</a:t>
            </a:r>
          </a:p>
          <a:p>
            <a:r>
              <a:rPr lang="en-US" altLang="zh-TW" sz="3200" dirty="0" smtClean="0"/>
              <a:t>Python 3</a:t>
            </a:r>
          </a:p>
          <a:p>
            <a:endParaRPr lang="zh-TW" altLang="en-US" dirty="0"/>
          </a:p>
        </p:txBody>
      </p:sp>
      <p:pic>
        <p:nvPicPr>
          <p:cNvPr id="2050" name="Picture 2" descr="ãwindows 10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5" y="4305719"/>
            <a:ext cx="1346988" cy="19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python 3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50" y="4603531"/>
            <a:ext cx="1760998" cy="1621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調用的函式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</a:t>
            </a:r>
            <a:r>
              <a:rPr lang="en-US" altLang="zh-TW" sz="2400" dirty="0" smtClean="0"/>
              <a:t>mport socket  </a:t>
            </a:r>
          </a:p>
          <a:p>
            <a:r>
              <a:rPr lang="en-US" altLang="zh-TW" sz="2400" dirty="0" smtClean="0"/>
              <a:t>#socket</a:t>
            </a:r>
            <a:r>
              <a:rPr lang="zh-TW" altLang="en-US" sz="2400" dirty="0" smtClean="0"/>
              <a:t>程式核心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561490" y="4645519"/>
            <a:ext cx="57176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socket</a:t>
            </a:r>
            <a:r>
              <a:rPr lang="zh-TW" altLang="en-US" dirty="0" smtClean="0"/>
              <a:t>只能在</a:t>
            </a:r>
            <a:r>
              <a:rPr lang="en-US" altLang="zh-TW" dirty="0" smtClean="0">
                <a:solidFill>
                  <a:srgbClr val="FF0000"/>
                </a:solidFill>
              </a:rPr>
              <a:t>windows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執行則要調用</a:t>
            </a:r>
            <a:r>
              <a:rPr lang="en-US" altLang="zh-TW" dirty="0" smtClean="0"/>
              <a:t>sys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0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自製函式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readTest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writeTest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96000" y="2774730"/>
            <a:ext cx="3804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獨立出來，方便修改調用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4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7549" y="2532940"/>
            <a:ext cx="10181582" cy="4057046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ip_port</a:t>
            </a:r>
            <a:r>
              <a:rPr lang="en-US" altLang="zh-TW" dirty="0" smtClean="0"/>
              <a:t> </a:t>
            </a:r>
            <a:r>
              <a:rPr lang="en-US" altLang="zh-TW" dirty="0"/>
              <a:t>= ('127.0.0.1', 9999</a:t>
            </a:r>
            <a:r>
              <a:rPr lang="en-US" altLang="zh-TW" dirty="0" smtClean="0"/>
              <a:t>)</a:t>
            </a:r>
            <a:r>
              <a:rPr lang="en-US" altLang="zh-TW" dirty="0"/>
              <a:t> # </a:t>
            </a:r>
            <a:r>
              <a:rPr lang="zh-TW" altLang="en-US" dirty="0"/>
              <a:t>開啟</a:t>
            </a:r>
            <a:r>
              <a:rPr lang="en-US" altLang="zh-TW" dirty="0" err="1"/>
              <a:t>ip</a:t>
            </a:r>
            <a:r>
              <a:rPr lang="zh-TW" altLang="en-US" dirty="0"/>
              <a:t>和端</a:t>
            </a:r>
            <a:r>
              <a:rPr lang="zh-TW" altLang="en-US" dirty="0" smtClean="0"/>
              <a:t>口</a:t>
            </a:r>
            <a:endParaRPr lang="en-US" altLang="zh-TW" dirty="0"/>
          </a:p>
          <a:p>
            <a:r>
              <a:rPr lang="en-US" altLang="zh-TW" dirty="0" err="1"/>
              <a:t>sk</a:t>
            </a:r>
            <a:r>
              <a:rPr lang="en-US" altLang="zh-TW" dirty="0"/>
              <a:t> = </a:t>
            </a:r>
            <a:r>
              <a:rPr lang="en-US" altLang="zh-TW" dirty="0" err="1"/>
              <a:t>socket.socket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 </a:t>
            </a:r>
            <a:r>
              <a:rPr lang="zh-TW" altLang="en-US" dirty="0"/>
              <a:t>生成一個</a:t>
            </a:r>
            <a:r>
              <a:rPr lang="en-US" altLang="zh-TW" dirty="0"/>
              <a:t>socket</a:t>
            </a:r>
            <a:r>
              <a:rPr lang="zh-TW" altLang="en-US" dirty="0"/>
              <a:t>對象</a:t>
            </a:r>
          </a:p>
          <a:p>
            <a:r>
              <a:rPr lang="en-US" altLang="zh-TW" dirty="0" err="1" smtClean="0"/>
              <a:t>socket.socket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 #new</a:t>
            </a:r>
            <a:r>
              <a:rPr lang="zh-TW" altLang="en-US" dirty="0"/>
              <a:t>一個</a:t>
            </a:r>
            <a:r>
              <a:rPr lang="en-US" altLang="zh-TW" dirty="0"/>
              <a:t>TCP</a:t>
            </a:r>
            <a:r>
              <a:rPr lang="zh-TW" altLang="en-US" dirty="0"/>
              <a:t>協定的</a:t>
            </a:r>
            <a:r>
              <a:rPr lang="en-US" altLang="zh-TW" dirty="0"/>
              <a:t>socket</a:t>
            </a:r>
            <a:r>
              <a:rPr lang="zh-TW" altLang="en-US" dirty="0"/>
              <a:t>物件</a:t>
            </a:r>
          </a:p>
          <a:p>
            <a:r>
              <a:rPr lang="en-US" altLang="zh-TW" dirty="0" err="1" smtClean="0"/>
              <a:t>sk.bind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ip_port</a:t>
            </a:r>
            <a:r>
              <a:rPr lang="en-US" altLang="zh-TW" dirty="0" smtClean="0"/>
              <a:t>)</a:t>
            </a:r>
            <a:r>
              <a:rPr lang="en-US" altLang="zh-TW" dirty="0"/>
              <a:t> # </a:t>
            </a:r>
            <a:r>
              <a:rPr lang="zh-TW" altLang="en-US" dirty="0"/>
              <a:t>綁定</a:t>
            </a:r>
            <a:r>
              <a:rPr lang="en-US" altLang="zh-TW" dirty="0" err="1"/>
              <a:t>ip</a:t>
            </a:r>
            <a:r>
              <a:rPr lang="zh-TW" altLang="en-US" dirty="0"/>
              <a:t>端</a:t>
            </a:r>
            <a:r>
              <a:rPr lang="zh-TW" altLang="en-US" dirty="0" smtClean="0"/>
              <a:t>口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開始接收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連線，並且印出來源</a:t>
            </a:r>
            <a:r>
              <a:rPr lang="en-US" altLang="zh-TW" dirty="0" err="1" smtClean="0"/>
              <a:t>ip</a:t>
            </a:r>
            <a:endParaRPr lang="en-US" altLang="zh-TW" dirty="0" smtClean="0"/>
          </a:p>
          <a:p>
            <a:r>
              <a:rPr lang="en-US" altLang="zh-TW" dirty="0"/>
              <a:t>conn, </a:t>
            </a:r>
            <a:r>
              <a:rPr lang="en-US" altLang="zh-TW" dirty="0" err="1"/>
              <a:t>addr</a:t>
            </a:r>
            <a:r>
              <a:rPr lang="en-US" altLang="zh-TW" dirty="0"/>
              <a:t> = </a:t>
            </a:r>
            <a:r>
              <a:rPr lang="en-US" altLang="zh-TW" dirty="0" err="1"/>
              <a:t>sk.accept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客戶端地址</a:t>
            </a:r>
            <a:r>
              <a:rPr lang="en-US" altLang="zh-TW" dirty="0"/>
              <a:t>:",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addr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1" y="3887514"/>
            <a:ext cx="5479692" cy="11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進入執行死迴圈</a:t>
            </a:r>
            <a:endParaRPr lang="en-US" altLang="zh-TW" dirty="0" smtClean="0"/>
          </a:p>
          <a:p>
            <a:r>
              <a:rPr lang="en-US" altLang="zh-TW" dirty="0" smtClean="0"/>
              <a:t>write</a:t>
            </a:r>
            <a:r>
              <a:rPr lang="zh-TW" altLang="en-US" dirty="0" smtClean="0"/>
              <a:t>指令則執行檔案寫入</a:t>
            </a:r>
            <a:endParaRPr lang="en-US" altLang="zh-TW" dirty="0" smtClean="0"/>
          </a:p>
          <a:p>
            <a:r>
              <a:rPr lang="en-US" altLang="zh-TW" dirty="0" smtClean="0"/>
              <a:t>echo</a:t>
            </a:r>
            <a:r>
              <a:rPr lang="zh-TW" altLang="en-US" dirty="0" smtClean="0"/>
              <a:t>指令則執行印出檔案內容</a:t>
            </a:r>
            <a:endParaRPr lang="en-US" altLang="zh-TW" dirty="0" smtClean="0"/>
          </a:p>
          <a:p>
            <a:r>
              <a:rPr lang="en-US" altLang="zh-TW" dirty="0" smtClean="0"/>
              <a:t>Bye</a:t>
            </a:r>
            <a:r>
              <a:rPr lang="zh-TW" altLang="en-US" dirty="0" smtClean="0"/>
              <a:t>則執行中斷連線</a:t>
            </a:r>
            <a:endParaRPr lang="en-US" altLang="zh-TW" dirty="0" smtClean="0"/>
          </a:p>
          <a:p>
            <a:r>
              <a:rPr lang="zh-TW" altLang="en-US" dirty="0" smtClean="0"/>
              <a:t>其餘則是回應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伺服器收到了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06547" y="3447393"/>
            <a:ext cx="4025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端的訊息來讀寫檔案</a:t>
            </a:r>
            <a:endParaRPr lang="zh-TW" altLang="en-US" dirty="0"/>
          </a:p>
        </p:txBody>
      </p:sp>
      <p:sp>
        <p:nvSpPr>
          <p:cNvPr id="5" name="向下箭號 4"/>
          <p:cNvSpPr/>
          <p:nvPr/>
        </p:nvSpPr>
        <p:spPr>
          <a:xfrm rot="5400000">
            <a:off x="6321973" y="3063766"/>
            <a:ext cx="50449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連</a:t>
            </a:r>
            <a:r>
              <a:rPr lang="zh-TW" altLang="en-US" dirty="0"/>
              <a:t>接</a:t>
            </a:r>
            <a:r>
              <a:rPr lang="zh-TW" altLang="en-US" dirty="0" smtClean="0"/>
              <a:t>服務</a:t>
            </a:r>
            <a:r>
              <a:rPr lang="zh-TW" altLang="en-US" dirty="0"/>
              <a:t>端</a:t>
            </a:r>
            <a:r>
              <a:rPr lang="en-US" altLang="zh-TW" dirty="0" err="1"/>
              <a:t>ip</a:t>
            </a:r>
            <a:r>
              <a:rPr lang="zh-TW" altLang="en-US" dirty="0"/>
              <a:t>和端口</a:t>
            </a:r>
          </a:p>
          <a:p>
            <a:r>
              <a:rPr lang="en-US" altLang="zh-TW" dirty="0" err="1"/>
              <a:t>ip_port</a:t>
            </a:r>
            <a:r>
              <a:rPr lang="en-US" altLang="zh-TW" dirty="0"/>
              <a:t> = ('127.0.0.1',9999)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生成一個</a:t>
            </a:r>
            <a:r>
              <a:rPr lang="en-US" altLang="zh-TW" dirty="0"/>
              <a:t>socket</a:t>
            </a:r>
            <a:r>
              <a:rPr lang="zh-TW" altLang="en-US" dirty="0"/>
              <a:t>對象</a:t>
            </a:r>
          </a:p>
          <a:p>
            <a:r>
              <a:rPr lang="en-US" altLang="zh-TW" dirty="0"/>
              <a:t>client = </a:t>
            </a:r>
            <a:r>
              <a:rPr lang="en-US" altLang="zh-TW" dirty="0" err="1"/>
              <a:t>socket.socket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請求連接服務端</a:t>
            </a:r>
          </a:p>
          <a:p>
            <a:r>
              <a:rPr lang="en-US" altLang="zh-TW" dirty="0" err="1"/>
              <a:t>client.connect</a:t>
            </a:r>
            <a:r>
              <a:rPr lang="en-US" altLang="zh-TW" dirty="0"/>
              <a:t>(</a:t>
            </a:r>
            <a:r>
              <a:rPr lang="en-US" altLang="zh-TW" dirty="0" err="1"/>
              <a:t>ip_port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6000" y="2638044"/>
            <a:ext cx="3447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port</a:t>
            </a:r>
            <a:r>
              <a:rPr lang="zh-TW" altLang="en-US" dirty="0" smtClean="0"/>
              <a:t>號必須跟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>
                <a:solidFill>
                  <a:srgbClr val="FF0000"/>
                </a:solidFill>
              </a:rPr>
              <a:t>端</a:t>
            </a:r>
            <a:r>
              <a:rPr lang="zh-TW" altLang="en-US" dirty="0" smtClean="0"/>
              <a:t>匹配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 rot="5400000">
            <a:off x="5160579" y="2460077"/>
            <a:ext cx="599090" cy="725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0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66</TotalTime>
  <Words>244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Gill Sans MT</vt:lpstr>
      <vt:lpstr>微軟正黑體</vt:lpstr>
      <vt:lpstr>Arial</vt:lpstr>
      <vt:lpstr>Parcel</vt:lpstr>
      <vt:lpstr>Python實作socket</vt:lpstr>
      <vt:lpstr>Socket原理</vt:lpstr>
      <vt:lpstr>測試環境</vt:lpstr>
      <vt:lpstr>調用的函式</vt:lpstr>
      <vt:lpstr>自製函式</vt:lpstr>
      <vt:lpstr>Server端</vt:lpstr>
      <vt:lpstr>Server端</vt:lpstr>
      <vt:lpstr>Server端</vt:lpstr>
      <vt:lpstr>Client端</vt:lpstr>
      <vt:lpstr>Clent端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Python實作socket</dc:title>
  <dc:creator>Windows 使用者</dc:creator>
  <cp:lastModifiedBy>Windows 使用者</cp:lastModifiedBy>
  <cp:revision>6</cp:revision>
  <dcterms:created xsi:type="dcterms:W3CDTF">2019-06-19T16:59:55Z</dcterms:created>
  <dcterms:modified xsi:type="dcterms:W3CDTF">2019-06-19T18:06:40Z</dcterms:modified>
</cp:coreProperties>
</file>