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7" r:id="rId2"/>
    <p:sldId id="266" r:id="rId3"/>
    <p:sldId id="268" r:id="rId4"/>
    <p:sldId id="269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B7234-E3E8-2205-31DF-885E71F0078B}" v="435" dt="2020-04-30T17:13:08.975"/>
    <p1510:client id="{07C5FEE7-593E-51E6-6CDA-0DC2B8DCF2B6}" v="8" dt="2020-05-29T17:50:30.675"/>
    <p1510:client id="{12F35C64-FEA7-831E-B165-1B3B8F86B22D}" v="1" dt="2020-04-30T20:50:30.725"/>
    <p1510:client id="{1BEEA11E-3821-4AEB-941B-E36B9E555D19}" v="493" dt="2020-04-30T20:46:47.821"/>
    <p1510:client id="{40169F94-17EA-2E7A-0891-5151A4BF1E20}" v="179" dt="2020-04-24T13:05:38.351"/>
    <p1510:client id="{6CA9D1A3-8970-724D-5999-1EAED6614D41}" v="7" dt="2020-04-24T13:02:22.373"/>
    <p1510:client id="{7578336F-830F-5FA2-86BE-A98E4CD2694C}" v="10" dt="2020-04-30T14:23:48.837"/>
    <p1510:client id="{8776C258-66B0-4AE2-BA21-B682E1BB1FB9}" v="3" dt="2020-04-30T20:48:43.427"/>
    <p1510:client id="{90FC47E0-2E63-57AD-9F4B-241F3B79362D}" v="19" dt="2020-04-30T15:46:07.208"/>
    <p1510:client id="{A4AA2D56-FAED-1B4E-4FA6-E00929D9A3E7}" v="349" dt="2020-04-30T14:50:47.991"/>
    <p1510:client id="{A800069F-FB42-4E29-A5BC-85D4F0E77FD4}" v="7" dt="2020-04-30T14:39:06.951"/>
    <p1510:client id="{B1D24282-29FE-028D-204B-C0E36C99CC29}" v="384" dt="2020-04-24T13:34:29.248"/>
    <p1510:client id="{B84606B2-43B7-400F-9FDD-C69723E786C9}" v="224" dt="2020-04-30T20:40:27.536"/>
    <p1510:client id="{C07890A8-1F43-4E91-B7EF-B61635C138ED}" v="86" dt="2020-04-30T20:35:47.262"/>
    <p1510:client id="{CDDDFB87-94EA-48D5-8146-C82CC8795097}" v="184" dt="2020-04-30T19:59:51.489"/>
    <p1510:client id="{DDB9391D-4F39-8656-D2B9-79F07B121BE0}" v="178" dt="2020-04-24T13:43:02.668"/>
    <p1510:client id="{E13CF52A-1FA3-6EAE-C50D-4A73E8BA6409}" v="71" dt="2020-04-30T17:16:0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C6159-B77E-406F-83C0-A6170B0F7A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53A223-B02F-40D8-BC82-24FD283A25B4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dirty="0"/>
            <a:t>Нашият отбор</a:t>
          </a:r>
          <a:endParaRPr lang="en-US" dirty="0"/>
        </a:p>
      </dgm:t>
    </dgm:pt>
    <dgm:pt modelId="{00F53ECC-0617-4F9F-9060-F0DB23294162}" type="parTrans" cxnId="{06B9AD3C-595C-4027-96D9-DEB2A4A98487}">
      <dgm:prSet/>
      <dgm:spPr/>
      <dgm:t>
        <a:bodyPr/>
        <a:lstStyle/>
        <a:p>
          <a:endParaRPr lang="en-US"/>
        </a:p>
      </dgm:t>
    </dgm:pt>
    <dgm:pt modelId="{F95DFF16-03E2-49DC-A9B0-3C195A380054}" type="sibTrans" cxnId="{06B9AD3C-595C-4027-96D9-DEB2A4A98487}">
      <dgm:prSet/>
      <dgm:spPr/>
      <dgm:t>
        <a:bodyPr/>
        <a:lstStyle/>
        <a:p>
          <a:endParaRPr lang="en-US"/>
        </a:p>
      </dgm:t>
    </dgm:pt>
    <dgm:pt modelId="{27D073EE-2430-4672-AF9D-1395A3C11779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dirty="0"/>
            <a:t>Бъдещи планове</a:t>
          </a:r>
          <a:endParaRPr lang="en-US" dirty="0"/>
        </a:p>
      </dgm:t>
    </dgm:pt>
    <dgm:pt modelId="{961BC66F-F4BA-47D4-BCE8-1B3B43403E2B}" type="parTrans" cxnId="{BEF5E891-6C77-484E-8D9D-4FF35DAC4E82}">
      <dgm:prSet/>
      <dgm:spPr/>
      <dgm:t>
        <a:bodyPr/>
        <a:lstStyle/>
        <a:p>
          <a:endParaRPr lang="en-US"/>
        </a:p>
      </dgm:t>
    </dgm:pt>
    <dgm:pt modelId="{163F6377-B925-4D22-AC54-BA8852E7D0CA}" type="sibTrans" cxnId="{BEF5E891-6C77-484E-8D9D-4FF35DAC4E82}">
      <dgm:prSet/>
      <dgm:spPr/>
      <dgm:t>
        <a:bodyPr/>
        <a:lstStyle/>
        <a:p>
          <a:endParaRPr lang="en-US"/>
        </a:p>
      </dgm:t>
    </dgm:pt>
    <dgm:pt modelId="{39E41BEB-EB8A-435D-9285-0FD79D2D4943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dirty="0" smtClean="0"/>
            <a:t>Идея и цел </a:t>
          </a:r>
          <a:r>
            <a:rPr lang="bg-BG" dirty="0"/>
            <a:t>на проекта</a:t>
          </a:r>
          <a:endParaRPr lang="en-US" dirty="0"/>
        </a:p>
      </dgm:t>
    </dgm:pt>
    <dgm:pt modelId="{938108C0-6EF3-4A8C-B661-C3126E1FA16E}" type="sibTrans" cxnId="{36AA1868-DCC3-4418-9571-8AE05E5F4592}">
      <dgm:prSet/>
      <dgm:spPr/>
      <dgm:t>
        <a:bodyPr/>
        <a:lstStyle/>
        <a:p>
          <a:endParaRPr lang="en-US"/>
        </a:p>
      </dgm:t>
    </dgm:pt>
    <dgm:pt modelId="{68811F38-306D-476B-92E6-BD01C5F037DA}" type="parTrans" cxnId="{36AA1868-DCC3-4418-9571-8AE05E5F4592}">
      <dgm:prSet/>
      <dgm:spPr/>
      <dgm:t>
        <a:bodyPr/>
        <a:lstStyle/>
        <a:p>
          <a:endParaRPr lang="en-US"/>
        </a:p>
      </dgm:t>
    </dgm:pt>
    <dgm:pt modelId="{59636172-FE4C-44DC-8504-FEB8F03DA7B8}">
      <dgm:prSet/>
      <dgm:spPr/>
      <dgm:t>
        <a:bodyPr/>
        <a:lstStyle/>
        <a:p>
          <a:pPr>
            <a:lnSpc>
              <a:spcPct val="100000"/>
            </a:lnSpc>
          </a:pPr>
          <a:r>
            <a:rPr lang="bg-BG" dirty="0"/>
            <a:t>Използвани технологии</a:t>
          </a:r>
          <a:endParaRPr lang="en-US" dirty="0"/>
        </a:p>
      </dgm:t>
    </dgm:pt>
    <dgm:pt modelId="{0765A07B-0240-42E6-942E-26956D9711F9}" type="sibTrans" cxnId="{915A1D09-EA12-423A-9A34-7967587BE7F1}">
      <dgm:prSet/>
      <dgm:spPr/>
      <dgm:t>
        <a:bodyPr/>
        <a:lstStyle/>
        <a:p>
          <a:endParaRPr lang="en-US"/>
        </a:p>
      </dgm:t>
    </dgm:pt>
    <dgm:pt modelId="{E701861E-E642-41FF-967C-2DD48AFB608A}" type="parTrans" cxnId="{915A1D09-EA12-423A-9A34-7967587BE7F1}">
      <dgm:prSet/>
      <dgm:spPr/>
      <dgm:t>
        <a:bodyPr/>
        <a:lstStyle/>
        <a:p>
          <a:endParaRPr lang="en-US"/>
        </a:p>
      </dgm:t>
    </dgm:pt>
    <dgm:pt modelId="{3B88A645-A1EA-4DC0-940B-C581F42E99D9}" type="pres">
      <dgm:prSet presAssocID="{EF7C6159-B77E-406F-83C0-A6170B0F7A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B8D72-A9AE-4AAD-B0E7-5611228118AF}" type="pres">
      <dgm:prSet presAssocID="{2C53A223-B02F-40D8-BC82-24FD283A25B4}" presName="compNode" presStyleCnt="0"/>
      <dgm:spPr/>
    </dgm:pt>
    <dgm:pt modelId="{6E5C658F-CC98-4383-B7FD-75689E9453D7}" type="pres">
      <dgm:prSet presAssocID="{2C53A223-B02F-40D8-BC82-24FD283A25B4}" presName="bgRect" presStyleLbl="bgShp" presStyleIdx="0" presStyleCnt="4"/>
      <dgm:spPr/>
    </dgm:pt>
    <dgm:pt modelId="{80299771-5757-455F-8791-41C9C03878E4}" type="pres">
      <dgm:prSet presAssocID="{2C53A223-B02F-40D8-BC82-24FD283A25B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DA86B99-4CB0-4D58-A0FA-0E0CFD9FCE63}" type="pres">
      <dgm:prSet presAssocID="{2C53A223-B02F-40D8-BC82-24FD283A25B4}" presName="spaceRect" presStyleCnt="0"/>
      <dgm:spPr/>
    </dgm:pt>
    <dgm:pt modelId="{4383288D-68A1-4E6B-AAD8-9D5E95CA4A78}" type="pres">
      <dgm:prSet presAssocID="{2C53A223-B02F-40D8-BC82-24FD283A25B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CA153CA-81D2-4D1B-BD65-CF2265500B81}" type="pres">
      <dgm:prSet presAssocID="{F95DFF16-03E2-49DC-A9B0-3C195A380054}" presName="sibTrans" presStyleCnt="0"/>
      <dgm:spPr/>
    </dgm:pt>
    <dgm:pt modelId="{71C1E1A7-03F2-4EC2-A8EB-CBF7BEBE1242}" type="pres">
      <dgm:prSet presAssocID="{39E41BEB-EB8A-435D-9285-0FD79D2D4943}" presName="compNode" presStyleCnt="0"/>
      <dgm:spPr/>
    </dgm:pt>
    <dgm:pt modelId="{D0F17487-45DB-45D0-AC0E-0BCA8FC452C8}" type="pres">
      <dgm:prSet presAssocID="{39E41BEB-EB8A-435D-9285-0FD79D2D4943}" presName="bgRect" presStyleLbl="bgShp" presStyleIdx="1" presStyleCnt="4"/>
      <dgm:spPr/>
    </dgm:pt>
    <dgm:pt modelId="{81AA6E19-4472-4F8F-B2F4-1624A2E69569}" type="pres">
      <dgm:prSet presAssocID="{39E41BEB-EB8A-435D-9285-0FD79D2D494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98BEE57-DEB1-4211-A6D6-A4AB18D64CB6}" type="pres">
      <dgm:prSet presAssocID="{39E41BEB-EB8A-435D-9285-0FD79D2D4943}" presName="spaceRect" presStyleCnt="0"/>
      <dgm:spPr/>
    </dgm:pt>
    <dgm:pt modelId="{D45BB3E0-6B4C-4C98-9CFB-FC6C061661C9}" type="pres">
      <dgm:prSet presAssocID="{39E41BEB-EB8A-435D-9285-0FD79D2D494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323D7D-65D5-45BD-BCF9-448F2F63046C}" type="pres">
      <dgm:prSet presAssocID="{938108C0-6EF3-4A8C-B661-C3126E1FA16E}" presName="sibTrans" presStyleCnt="0"/>
      <dgm:spPr/>
    </dgm:pt>
    <dgm:pt modelId="{9806DBC6-8CAD-464D-BF0D-15D01229710D}" type="pres">
      <dgm:prSet presAssocID="{59636172-FE4C-44DC-8504-FEB8F03DA7B8}" presName="compNode" presStyleCnt="0"/>
      <dgm:spPr/>
    </dgm:pt>
    <dgm:pt modelId="{0D07BC67-20E0-4905-8803-3E3182F48723}" type="pres">
      <dgm:prSet presAssocID="{59636172-FE4C-44DC-8504-FEB8F03DA7B8}" presName="bgRect" presStyleLbl="bgShp" presStyleIdx="2" presStyleCnt="4"/>
      <dgm:spPr/>
    </dgm:pt>
    <dgm:pt modelId="{FACB61D5-A0A2-491B-9D0B-D7A9124DD1EE}" type="pres">
      <dgm:prSet presAssocID="{59636172-FE4C-44DC-8504-FEB8F03DA7B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3D3E518-BD7E-4E6B-A383-6F4EC2B0636C}" type="pres">
      <dgm:prSet presAssocID="{59636172-FE4C-44DC-8504-FEB8F03DA7B8}" presName="spaceRect" presStyleCnt="0"/>
      <dgm:spPr/>
    </dgm:pt>
    <dgm:pt modelId="{88E4A83F-169E-41B8-9566-F5E6D98B1CC2}" type="pres">
      <dgm:prSet presAssocID="{59636172-FE4C-44DC-8504-FEB8F03DA7B8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48A259-647D-475B-A8E4-76896D69971F}" type="pres">
      <dgm:prSet presAssocID="{0765A07B-0240-42E6-942E-26956D9711F9}" presName="sibTrans" presStyleCnt="0"/>
      <dgm:spPr/>
    </dgm:pt>
    <dgm:pt modelId="{79D19F12-258A-4269-8690-C2BA09EC3C93}" type="pres">
      <dgm:prSet presAssocID="{27D073EE-2430-4672-AF9D-1395A3C11779}" presName="compNode" presStyleCnt="0"/>
      <dgm:spPr/>
    </dgm:pt>
    <dgm:pt modelId="{71713FF5-AB68-40AF-B132-F7632DFB94FC}" type="pres">
      <dgm:prSet presAssocID="{27D073EE-2430-4672-AF9D-1395A3C11779}" presName="bgRect" presStyleLbl="bgShp" presStyleIdx="3" presStyleCnt="4"/>
      <dgm:spPr/>
    </dgm:pt>
    <dgm:pt modelId="{9CBC60F0-55DF-4F59-A106-AE69354B2AFD}" type="pres">
      <dgm:prSet presAssocID="{27D073EE-2430-4672-AF9D-1395A3C1177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0C4C655-DC6B-418E-984A-EE60A6531799}" type="pres">
      <dgm:prSet presAssocID="{27D073EE-2430-4672-AF9D-1395A3C11779}" presName="spaceRect" presStyleCnt="0"/>
      <dgm:spPr/>
    </dgm:pt>
    <dgm:pt modelId="{8EF95146-FF3E-4BB1-8164-58BC2F7B5A3D}" type="pres">
      <dgm:prSet presAssocID="{27D073EE-2430-4672-AF9D-1395A3C11779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88C77-8B7E-4E92-9383-A2C3D7A0624B}" type="presOf" srcId="{EF7C6159-B77E-406F-83C0-A6170B0F7AF4}" destId="{3B88A645-A1EA-4DC0-940B-C581F42E99D9}" srcOrd="0" destOrd="0" presId="urn:microsoft.com/office/officeart/2018/2/layout/IconVerticalSolidList"/>
    <dgm:cxn modelId="{BEF5E891-6C77-484E-8D9D-4FF35DAC4E82}" srcId="{EF7C6159-B77E-406F-83C0-A6170B0F7AF4}" destId="{27D073EE-2430-4672-AF9D-1395A3C11779}" srcOrd="3" destOrd="0" parTransId="{961BC66F-F4BA-47D4-BCE8-1B3B43403E2B}" sibTransId="{163F6377-B925-4D22-AC54-BA8852E7D0CA}"/>
    <dgm:cxn modelId="{36AA1868-DCC3-4418-9571-8AE05E5F4592}" srcId="{EF7C6159-B77E-406F-83C0-A6170B0F7AF4}" destId="{39E41BEB-EB8A-435D-9285-0FD79D2D4943}" srcOrd="1" destOrd="0" parTransId="{68811F38-306D-476B-92E6-BD01C5F037DA}" sibTransId="{938108C0-6EF3-4A8C-B661-C3126E1FA16E}"/>
    <dgm:cxn modelId="{4C7AD4FD-372C-4B6B-B3E5-218C69BC9DB3}" type="presOf" srcId="{39E41BEB-EB8A-435D-9285-0FD79D2D4943}" destId="{D45BB3E0-6B4C-4C98-9CFB-FC6C061661C9}" srcOrd="0" destOrd="0" presId="urn:microsoft.com/office/officeart/2018/2/layout/IconVerticalSolidList"/>
    <dgm:cxn modelId="{915A1D09-EA12-423A-9A34-7967587BE7F1}" srcId="{EF7C6159-B77E-406F-83C0-A6170B0F7AF4}" destId="{59636172-FE4C-44DC-8504-FEB8F03DA7B8}" srcOrd="2" destOrd="0" parTransId="{E701861E-E642-41FF-967C-2DD48AFB608A}" sibTransId="{0765A07B-0240-42E6-942E-26956D9711F9}"/>
    <dgm:cxn modelId="{061B0C93-24B5-4E97-BE33-C67EA60BA4F6}" type="presOf" srcId="{27D073EE-2430-4672-AF9D-1395A3C11779}" destId="{8EF95146-FF3E-4BB1-8164-58BC2F7B5A3D}" srcOrd="0" destOrd="0" presId="urn:microsoft.com/office/officeart/2018/2/layout/IconVerticalSolidList"/>
    <dgm:cxn modelId="{06B9AD3C-595C-4027-96D9-DEB2A4A98487}" srcId="{EF7C6159-B77E-406F-83C0-A6170B0F7AF4}" destId="{2C53A223-B02F-40D8-BC82-24FD283A25B4}" srcOrd="0" destOrd="0" parTransId="{00F53ECC-0617-4F9F-9060-F0DB23294162}" sibTransId="{F95DFF16-03E2-49DC-A9B0-3C195A380054}"/>
    <dgm:cxn modelId="{09B43B35-2D72-41C0-BB9E-06B9246CC3FC}" type="presOf" srcId="{59636172-FE4C-44DC-8504-FEB8F03DA7B8}" destId="{88E4A83F-169E-41B8-9566-F5E6D98B1CC2}" srcOrd="0" destOrd="0" presId="urn:microsoft.com/office/officeart/2018/2/layout/IconVerticalSolidList"/>
    <dgm:cxn modelId="{9B20A78D-2F0A-4768-A073-DC60C40AAD54}" type="presOf" srcId="{2C53A223-B02F-40D8-BC82-24FD283A25B4}" destId="{4383288D-68A1-4E6B-AAD8-9D5E95CA4A78}" srcOrd="0" destOrd="0" presId="urn:microsoft.com/office/officeart/2018/2/layout/IconVerticalSolidList"/>
    <dgm:cxn modelId="{61ADAC85-C0A8-4E34-AFDE-1FD87735C9DE}" type="presParOf" srcId="{3B88A645-A1EA-4DC0-940B-C581F42E99D9}" destId="{872B8D72-A9AE-4AAD-B0E7-5611228118AF}" srcOrd="0" destOrd="0" presId="urn:microsoft.com/office/officeart/2018/2/layout/IconVerticalSolidList"/>
    <dgm:cxn modelId="{407376DF-B5AF-4537-A4E1-32A06898B91E}" type="presParOf" srcId="{872B8D72-A9AE-4AAD-B0E7-5611228118AF}" destId="{6E5C658F-CC98-4383-B7FD-75689E9453D7}" srcOrd="0" destOrd="0" presId="urn:microsoft.com/office/officeart/2018/2/layout/IconVerticalSolidList"/>
    <dgm:cxn modelId="{1931CDE6-E7B0-41AA-9630-672C62975C8C}" type="presParOf" srcId="{872B8D72-A9AE-4AAD-B0E7-5611228118AF}" destId="{80299771-5757-455F-8791-41C9C03878E4}" srcOrd="1" destOrd="0" presId="urn:microsoft.com/office/officeart/2018/2/layout/IconVerticalSolidList"/>
    <dgm:cxn modelId="{001B45BB-312E-4E50-B8DE-4C3E4B2999EE}" type="presParOf" srcId="{872B8D72-A9AE-4AAD-B0E7-5611228118AF}" destId="{EDA86B99-4CB0-4D58-A0FA-0E0CFD9FCE63}" srcOrd="2" destOrd="0" presId="urn:microsoft.com/office/officeart/2018/2/layout/IconVerticalSolidList"/>
    <dgm:cxn modelId="{8268AEFC-2687-4FF6-A8B1-9E8F9B9752A6}" type="presParOf" srcId="{872B8D72-A9AE-4AAD-B0E7-5611228118AF}" destId="{4383288D-68A1-4E6B-AAD8-9D5E95CA4A78}" srcOrd="3" destOrd="0" presId="urn:microsoft.com/office/officeart/2018/2/layout/IconVerticalSolidList"/>
    <dgm:cxn modelId="{E4A7EB02-215C-4AF8-86B5-3660BA5BC881}" type="presParOf" srcId="{3B88A645-A1EA-4DC0-940B-C581F42E99D9}" destId="{CCA153CA-81D2-4D1B-BD65-CF2265500B81}" srcOrd="1" destOrd="0" presId="urn:microsoft.com/office/officeart/2018/2/layout/IconVerticalSolidList"/>
    <dgm:cxn modelId="{F9CCB035-7329-47A1-BCC0-9082A366270A}" type="presParOf" srcId="{3B88A645-A1EA-4DC0-940B-C581F42E99D9}" destId="{71C1E1A7-03F2-4EC2-A8EB-CBF7BEBE1242}" srcOrd="2" destOrd="0" presId="urn:microsoft.com/office/officeart/2018/2/layout/IconVerticalSolidList"/>
    <dgm:cxn modelId="{B5672506-A9CA-44A0-87B6-341AA0DC7F1F}" type="presParOf" srcId="{71C1E1A7-03F2-4EC2-A8EB-CBF7BEBE1242}" destId="{D0F17487-45DB-45D0-AC0E-0BCA8FC452C8}" srcOrd="0" destOrd="0" presId="urn:microsoft.com/office/officeart/2018/2/layout/IconVerticalSolidList"/>
    <dgm:cxn modelId="{F749B73C-8BB7-4EAC-BF56-5A1F0AD9449F}" type="presParOf" srcId="{71C1E1A7-03F2-4EC2-A8EB-CBF7BEBE1242}" destId="{81AA6E19-4472-4F8F-B2F4-1624A2E69569}" srcOrd="1" destOrd="0" presId="urn:microsoft.com/office/officeart/2018/2/layout/IconVerticalSolidList"/>
    <dgm:cxn modelId="{8241E82C-54E9-4824-9C8F-23E5C1449497}" type="presParOf" srcId="{71C1E1A7-03F2-4EC2-A8EB-CBF7BEBE1242}" destId="{F98BEE57-DEB1-4211-A6D6-A4AB18D64CB6}" srcOrd="2" destOrd="0" presId="urn:microsoft.com/office/officeart/2018/2/layout/IconVerticalSolidList"/>
    <dgm:cxn modelId="{74C31394-23C6-4919-BBAF-1FF349344A4B}" type="presParOf" srcId="{71C1E1A7-03F2-4EC2-A8EB-CBF7BEBE1242}" destId="{D45BB3E0-6B4C-4C98-9CFB-FC6C061661C9}" srcOrd="3" destOrd="0" presId="urn:microsoft.com/office/officeart/2018/2/layout/IconVerticalSolidList"/>
    <dgm:cxn modelId="{835B5F69-D72B-4B57-85CA-8FD1F119325D}" type="presParOf" srcId="{3B88A645-A1EA-4DC0-940B-C581F42E99D9}" destId="{67323D7D-65D5-45BD-BCF9-448F2F63046C}" srcOrd="3" destOrd="0" presId="urn:microsoft.com/office/officeart/2018/2/layout/IconVerticalSolidList"/>
    <dgm:cxn modelId="{02AC1647-FF68-4B0B-928C-6401750E194B}" type="presParOf" srcId="{3B88A645-A1EA-4DC0-940B-C581F42E99D9}" destId="{9806DBC6-8CAD-464D-BF0D-15D01229710D}" srcOrd="4" destOrd="0" presId="urn:microsoft.com/office/officeart/2018/2/layout/IconVerticalSolidList"/>
    <dgm:cxn modelId="{26DF8FDD-06C5-4748-B443-3F199CDCEA72}" type="presParOf" srcId="{9806DBC6-8CAD-464D-BF0D-15D01229710D}" destId="{0D07BC67-20E0-4905-8803-3E3182F48723}" srcOrd="0" destOrd="0" presId="urn:microsoft.com/office/officeart/2018/2/layout/IconVerticalSolidList"/>
    <dgm:cxn modelId="{CF55179B-D053-458C-A969-59BA86BE3D3C}" type="presParOf" srcId="{9806DBC6-8CAD-464D-BF0D-15D01229710D}" destId="{FACB61D5-A0A2-491B-9D0B-D7A9124DD1EE}" srcOrd="1" destOrd="0" presId="urn:microsoft.com/office/officeart/2018/2/layout/IconVerticalSolidList"/>
    <dgm:cxn modelId="{1C4F7243-D03D-4047-894C-601AF8CE9335}" type="presParOf" srcId="{9806DBC6-8CAD-464D-BF0D-15D01229710D}" destId="{33D3E518-BD7E-4E6B-A383-6F4EC2B0636C}" srcOrd="2" destOrd="0" presId="urn:microsoft.com/office/officeart/2018/2/layout/IconVerticalSolidList"/>
    <dgm:cxn modelId="{DC70A356-1DD5-493A-8453-54AAFB1384A0}" type="presParOf" srcId="{9806DBC6-8CAD-464D-BF0D-15D01229710D}" destId="{88E4A83F-169E-41B8-9566-F5E6D98B1CC2}" srcOrd="3" destOrd="0" presId="urn:microsoft.com/office/officeart/2018/2/layout/IconVerticalSolidList"/>
    <dgm:cxn modelId="{588FFA99-5BC5-46AE-ABCA-C056022C8FB6}" type="presParOf" srcId="{3B88A645-A1EA-4DC0-940B-C581F42E99D9}" destId="{8D48A259-647D-475B-A8E4-76896D69971F}" srcOrd="5" destOrd="0" presId="urn:microsoft.com/office/officeart/2018/2/layout/IconVerticalSolidList"/>
    <dgm:cxn modelId="{B3F9CEA8-741B-48E9-849F-DAFD0BD9C5CF}" type="presParOf" srcId="{3B88A645-A1EA-4DC0-940B-C581F42E99D9}" destId="{79D19F12-258A-4269-8690-C2BA09EC3C93}" srcOrd="6" destOrd="0" presId="urn:microsoft.com/office/officeart/2018/2/layout/IconVerticalSolidList"/>
    <dgm:cxn modelId="{059B76EC-88DC-4B45-A3BD-4AEF359D8B93}" type="presParOf" srcId="{79D19F12-258A-4269-8690-C2BA09EC3C93}" destId="{71713FF5-AB68-40AF-B132-F7632DFB94FC}" srcOrd="0" destOrd="0" presId="urn:microsoft.com/office/officeart/2018/2/layout/IconVerticalSolidList"/>
    <dgm:cxn modelId="{113C1F90-80E7-4D45-8292-81AE659F1282}" type="presParOf" srcId="{79D19F12-258A-4269-8690-C2BA09EC3C93}" destId="{9CBC60F0-55DF-4F59-A106-AE69354B2AFD}" srcOrd="1" destOrd="0" presId="urn:microsoft.com/office/officeart/2018/2/layout/IconVerticalSolidList"/>
    <dgm:cxn modelId="{D21EB059-7610-4085-A794-F66067C09AE0}" type="presParOf" srcId="{79D19F12-258A-4269-8690-C2BA09EC3C93}" destId="{90C4C655-DC6B-418E-984A-EE60A6531799}" srcOrd="2" destOrd="0" presId="urn:microsoft.com/office/officeart/2018/2/layout/IconVerticalSolidList"/>
    <dgm:cxn modelId="{D2AD4ECB-C7F2-4399-8204-CBB081351356}" type="presParOf" srcId="{79D19F12-258A-4269-8690-C2BA09EC3C93}" destId="{8EF95146-FF3E-4BB1-8164-58BC2F7B5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658F-CC98-4383-B7FD-75689E9453D7}">
      <dsp:nvSpPr>
        <dsp:cNvPr id="0" name=""/>
        <dsp:cNvSpPr/>
      </dsp:nvSpPr>
      <dsp:spPr>
        <a:xfrm>
          <a:off x="0" y="229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99771-5757-455F-8791-41C9C03878E4}">
      <dsp:nvSpPr>
        <dsp:cNvPr id="0" name=""/>
        <dsp:cNvSpPr/>
      </dsp:nvSpPr>
      <dsp:spPr>
        <a:xfrm>
          <a:off x="352018" y="264127"/>
          <a:ext cx="640033" cy="6400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288D-68A1-4E6B-AAD8-9D5E95CA4A78}">
      <dsp:nvSpPr>
        <dsp:cNvPr id="0" name=""/>
        <dsp:cNvSpPr/>
      </dsp:nvSpPr>
      <dsp:spPr>
        <a:xfrm>
          <a:off x="1344069" y="229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/>
            <a:t>Нашият отбор</a:t>
          </a:r>
          <a:endParaRPr lang="en-US" sz="2200" kern="1200" dirty="0"/>
        </a:p>
      </dsp:txBody>
      <dsp:txXfrm>
        <a:off x="1344069" y="2296"/>
        <a:ext cx="4837842" cy="1163696"/>
      </dsp:txXfrm>
    </dsp:sp>
    <dsp:sp modelId="{D0F17487-45DB-45D0-AC0E-0BCA8FC452C8}">
      <dsp:nvSpPr>
        <dsp:cNvPr id="0" name=""/>
        <dsp:cNvSpPr/>
      </dsp:nvSpPr>
      <dsp:spPr>
        <a:xfrm>
          <a:off x="0" y="1456916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A6E19-4472-4F8F-B2F4-1624A2E69569}">
      <dsp:nvSpPr>
        <dsp:cNvPr id="0" name=""/>
        <dsp:cNvSpPr/>
      </dsp:nvSpPr>
      <dsp:spPr>
        <a:xfrm>
          <a:off x="352018" y="1718748"/>
          <a:ext cx="640033" cy="64003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BB3E0-6B4C-4C98-9CFB-FC6C061661C9}">
      <dsp:nvSpPr>
        <dsp:cNvPr id="0" name=""/>
        <dsp:cNvSpPr/>
      </dsp:nvSpPr>
      <dsp:spPr>
        <a:xfrm>
          <a:off x="1344069" y="1456916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Идея и цел </a:t>
          </a:r>
          <a:r>
            <a:rPr lang="bg-BG" sz="2200" kern="1200" dirty="0"/>
            <a:t>на проекта</a:t>
          </a:r>
          <a:endParaRPr lang="en-US" sz="2200" kern="1200" dirty="0"/>
        </a:p>
      </dsp:txBody>
      <dsp:txXfrm>
        <a:off x="1344069" y="1456916"/>
        <a:ext cx="4837842" cy="1163696"/>
      </dsp:txXfrm>
    </dsp:sp>
    <dsp:sp modelId="{0D07BC67-20E0-4905-8803-3E3182F48723}">
      <dsp:nvSpPr>
        <dsp:cNvPr id="0" name=""/>
        <dsp:cNvSpPr/>
      </dsp:nvSpPr>
      <dsp:spPr>
        <a:xfrm>
          <a:off x="0" y="291153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61D5-A0A2-491B-9D0B-D7A9124DD1EE}">
      <dsp:nvSpPr>
        <dsp:cNvPr id="0" name=""/>
        <dsp:cNvSpPr/>
      </dsp:nvSpPr>
      <dsp:spPr>
        <a:xfrm>
          <a:off x="352018" y="3173368"/>
          <a:ext cx="640033" cy="64003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4A83F-169E-41B8-9566-F5E6D98B1CC2}">
      <dsp:nvSpPr>
        <dsp:cNvPr id="0" name=""/>
        <dsp:cNvSpPr/>
      </dsp:nvSpPr>
      <dsp:spPr>
        <a:xfrm>
          <a:off x="1344069" y="291153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/>
            <a:t>Използвани технологии</a:t>
          </a:r>
          <a:endParaRPr lang="en-US" sz="2200" kern="1200" dirty="0"/>
        </a:p>
      </dsp:txBody>
      <dsp:txXfrm>
        <a:off x="1344069" y="2911537"/>
        <a:ext cx="4837842" cy="1163696"/>
      </dsp:txXfrm>
    </dsp:sp>
    <dsp:sp modelId="{71713FF5-AB68-40AF-B132-F7632DFB94FC}">
      <dsp:nvSpPr>
        <dsp:cNvPr id="0" name=""/>
        <dsp:cNvSpPr/>
      </dsp:nvSpPr>
      <dsp:spPr>
        <a:xfrm>
          <a:off x="0" y="4366157"/>
          <a:ext cx="6181912" cy="1163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C60F0-55DF-4F59-A106-AE69354B2AFD}">
      <dsp:nvSpPr>
        <dsp:cNvPr id="0" name=""/>
        <dsp:cNvSpPr/>
      </dsp:nvSpPr>
      <dsp:spPr>
        <a:xfrm>
          <a:off x="352018" y="4627989"/>
          <a:ext cx="640033" cy="64003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95146-FF3E-4BB1-8164-58BC2F7B5A3D}">
      <dsp:nvSpPr>
        <dsp:cNvPr id="0" name=""/>
        <dsp:cNvSpPr/>
      </dsp:nvSpPr>
      <dsp:spPr>
        <a:xfrm>
          <a:off x="1344069" y="4366157"/>
          <a:ext cx="4837842" cy="1163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58" tIns="123158" rIns="123158" bIns="1231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/>
            <a:t>Бъдещи планове</a:t>
          </a:r>
          <a:endParaRPr lang="en-US" sz="2200" kern="1200" dirty="0"/>
        </a:p>
      </dsp:txBody>
      <dsp:txXfrm>
        <a:off x="1344069" y="4366157"/>
        <a:ext cx="4837842" cy="116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7FDA-CD3C-4A7A-87ED-B7B4FD5E8251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FD4B-97EE-4132-8D08-6C105D8013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1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-100" dirty="0"/>
              <a:t>"В </a:t>
            </a:r>
            <a:r>
              <a:rPr lang="en-US" sz="4400" spc="-100" dirty="0" err="1"/>
              <a:t>света</a:t>
            </a:r>
            <a:r>
              <a:rPr lang="en-US" sz="4400" spc="-100" dirty="0"/>
              <a:t> </a:t>
            </a:r>
            <a:r>
              <a:rPr lang="en-US" sz="4400" spc="-100" dirty="0" err="1"/>
              <a:t>на</a:t>
            </a:r>
            <a:r>
              <a:rPr lang="en-US" sz="4400" spc="-100" dirty="0"/>
              <a:t> </a:t>
            </a:r>
            <a:r>
              <a:rPr lang="en-US" sz="4400" spc="-100" dirty="0" err="1"/>
              <a:t>технологичните</a:t>
            </a:r>
            <a:r>
              <a:rPr lang="en-US" sz="4400" spc="-100" dirty="0"/>
              <a:t> </a:t>
            </a:r>
            <a:r>
              <a:rPr lang="en-US" sz="4400" spc="-100" dirty="0" err="1"/>
              <a:t>открития</a:t>
            </a:r>
            <a:r>
              <a:rPr lang="en-US" sz="4400" spc="-100" dirty="0"/>
              <a:t>."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82" y="513387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17DB-6CF0-4F2E-8A4B-6EDAB021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1238866"/>
            <a:ext cx="2837329" cy="434168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Calibri"/>
                <a:cs typeface="Calibri Light"/>
              </a:rPr>
              <a:t>Съдържание</a:t>
            </a:r>
            <a:endParaRPr lang="en-US" dirty="0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39D3816-9859-4A7B-B1EB-5F1D2E1E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849650"/>
              </p:ext>
            </p:extLst>
          </p:nvPr>
        </p:nvGraphicFramePr>
        <p:xfrm>
          <a:off x="4374029" y="643632"/>
          <a:ext cx="6181912" cy="553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669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460" y="452296"/>
            <a:ext cx="505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dirty="0" smtClean="0"/>
              <a:t>Нашият отбор!</a:t>
            </a:r>
            <a:endParaRPr lang="bg-BG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" y="2066144"/>
            <a:ext cx="2053521" cy="226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31" y="2066144"/>
            <a:ext cx="2061310" cy="226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61" y="2066143"/>
            <a:ext cx="2115413" cy="226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94" y="2066143"/>
            <a:ext cx="2099782" cy="2290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193" y="2066143"/>
            <a:ext cx="2129372" cy="226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892" y="4725868"/>
            <a:ext cx="2081182" cy="20703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883" y="4356536"/>
            <a:ext cx="18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Калоян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799961" y="4356536"/>
            <a:ext cx="15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Станислав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4938661" y="4356536"/>
            <a:ext cx="20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Борислав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0035861" y="4356536"/>
            <a:ext cx="18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Росен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7364910" y="4361993"/>
            <a:ext cx="21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Данислав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2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6"/>
            <a:ext cx="3512257" cy="4601183"/>
          </a:xfrm>
        </p:spPr>
        <p:txBody>
          <a:bodyPr/>
          <a:lstStyle/>
          <a:p>
            <a:r>
              <a:rPr lang="bg-BG" dirty="0" smtClean="0"/>
              <a:t>Идея и цел </a:t>
            </a:r>
            <a:r>
              <a:rPr lang="bg-BG" dirty="0"/>
              <a:t>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Да обогатим знанията си.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2800" dirty="0" smtClean="0"/>
              <a:t>Да проследим развитието на технологиите през годините.</a:t>
            </a:r>
            <a:endParaRPr lang="bg-BG" sz="2800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1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8E5AC00E-3887-4971-97A3-2655C882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1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0F869FB6-9611-4CFE-9AD7-EDD8C58A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7651630" y="1922252"/>
            <a:ext cx="1144438" cy="1158816"/>
          </a:xfrm>
          <a:prstGeom prst="rect">
            <a:avLst/>
          </a:prstGeom>
        </p:spPr>
      </p:pic>
      <p:pic>
        <p:nvPicPr>
          <p:cNvPr id="20" name="Picture 2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C2024AF-D0AE-4196-BC5F-F3FD2EEC6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5759571" y="1525437"/>
            <a:ext cx="1104181" cy="1104181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1CEEE65-AA7E-42FB-A54D-911EB2E71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460000">
            <a:off x="6406550" y="2690002"/>
            <a:ext cx="888522" cy="802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18" y="4673431"/>
            <a:ext cx="1884281" cy="1884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20" y="3077598"/>
            <a:ext cx="1423077" cy="1423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36" y="3372398"/>
            <a:ext cx="2087084" cy="156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40" y="1060255"/>
            <a:ext cx="733638" cy="733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06" y="4798400"/>
            <a:ext cx="1639843" cy="16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8891" y="1494746"/>
            <a:ext cx="6848038" cy="3974872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bg-BG" sz="4000" dirty="0"/>
              <a:t>Функционираща контактна форма</a:t>
            </a:r>
          </a:p>
          <a:p>
            <a:pPr>
              <a:buBlip>
                <a:blip r:embed="rId2"/>
              </a:buBlip>
            </a:pPr>
            <a:r>
              <a:rPr lang="bg-BG" sz="4000" dirty="0"/>
              <a:t>База данни</a:t>
            </a:r>
          </a:p>
          <a:p>
            <a:pPr>
              <a:buBlip>
                <a:blip r:embed="rId2"/>
              </a:buBlip>
            </a:pPr>
            <a:r>
              <a:rPr lang="bg-BG" sz="4000" dirty="0"/>
              <a:t>Добавяне на още </a:t>
            </a:r>
            <a:r>
              <a:rPr lang="bg-BG" sz="4000" dirty="0" smtClean="0"/>
              <a:t>информация</a:t>
            </a:r>
          </a:p>
          <a:p>
            <a:pPr>
              <a:buBlip>
                <a:blip r:embed="rId2"/>
              </a:buBlip>
            </a:pPr>
            <a:r>
              <a:rPr lang="bg-BG" sz="4000" dirty="0" smtClean="0"/>
              <a:t>Превеждане на сайта на други езици</a:t>
            </a:r>
            <a:endParaRPr lang="bg-BG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30305" y="2820462"/>
            <a:ext cx="2433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solidFill>
                  <a:schemeClr val="bg1"/>
                </a:solidFill>
              </a:rPr>
              <a:t>Бъдещи планове</a:t>
            </a:r>
          </a:p>
        </p:txBody>
      </p:sp>
    </p:spTree>
    <p:extLst>
      <p:ext uri="{BB962C8B-B14F-4D97-AF65-F5344CB8AC3E}">
        <p14:creationId xmlns:p14="http://schemas.microsoft.com/office/powerpoint/2010/main" val="192710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woman, man, holding, standing&#10;&#10;Description generated with very high confidence">
            <a:extLst>
              <a:ext uri="{FF2B5EF4-FFF2-40B4-BE49-F238E27FC236}">
                <a16:creationId xmlns:a16="http://schemas.microsoft.com/office/drawing/2014/main" id="{B1231D4C-D13E-4BA4-B411-36FA6B1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9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</TotalTime>
  <Words>58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Corbel</vt:lpstr>
      <vt:lpstr>Wingdings</vt:lpstr>
      <vt:lpstr>Wingdings 2</vt:lpstr>
      <vt:lpstr>Frame</vt:lpstr>
      <vt:lpstr>"В света на технологичните открития."</vt:lpstr>
      <vt:lpstr>Съдържание</vt:lpstr>
      <vt:lpstr>PowerPoint Presentation</vt:lpstr>
      <vt:lpstr>Идея и цел на проекта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Sunkata baaa</dc:creator>
  <cp:lastModifiedBy>Станислав Ангелов Тодоров</cp:lastModifiedBy>
  <cp:revision>18</cp:revision>
  <dcterms:created xsi:type="dcterms:W3CDTF">2020-04-24T13:00:23Z</dcterms:created>
  <dcterms:modified xsi:type="dcterms:W3CDTF">2020-05-30T17:06:57Z</dcterms:modified>
</cp:coreProperties>
</file>