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61" r:id="rId7"/>
    <p:sldId id="263" r:id="rId8"/>
    <p:sldId id="258" r:id="rId9"/>
    <p:sldId id="25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04214D8-DC71-4B49-81CA-289DE905A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41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A0EA-45B8-4253-97B6-5E8CFEE4C9A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Berlin Sans FB Demi" panose="020E0802020502020306" pitchFamily="34" charset="0"/>
                <a:ea typeface="+mj-ea"/>
                <a:cs typeface="+mj-cs"/>
              </a:rPr>
              <a:t>Team Alt+F4: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Kaloyan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Dinev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, Stanislav Todorov,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Borislav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Ferdinandov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,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Danislav</a:t>
            </a:r>
            <a:r>
              <a:rPr lang="en-US" sz="3400" dirty="0">
                <a:latin typeface="Berlin Sans FB Demi" panose="020E0802020502020306" pitchFamily="34" charset="0"/>
                <a:ea typeface="+mj-ea"/>
                <a:cs typeface="+mj-cs"/>
              </a:rPr>
              <a:t> Todorov, Rosen </a:t>
            </a:r>
            <a:r>
              <a:rPr lang="en-US" sz="3400" dirty="0" err="1">
                <a:latin typeface="Berlin Sans FB Demi" panose="020E0802020502020306" pitchFamily="34" charset="0"/>
                <a:ea typeface="+mj-ea"/>
                <a:cs typeface="+mj-cs"/>
              </a:rPr>
              <a:t>Papazov</a:t>
            </a:r>
            <a:endParaRPr lang="en-US" sz="3400" dirty="0"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0690B-DAF4-486C-8A97-5ACBEE67986B}"/>
              </a:ext>
            </a:extLst>
          </p:cNvPr>
          <p:cNvSpPr txBox="1"/>
          <p:nvPr/>
        </p:nvSpPr>
        <p:spPr>
          <a:xfrm>
            <a:off x="2271860" y="480767"/>
            <a:ext cx="776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Our team</a:t>
            </a:r>
          </a:p>
        </p:txBody>
      </p:sp>
      <p:pic>
        <p:nvPicPr>
          <p:cNvPr id="4" name="Picture 3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3D20B208-9113-444E-B8ED-E1C288445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" y="480767"/>
            <a:ext cx="2334638" cy="2334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2E56D-2D09-4B74-A210-2287A775E7AC}"/>
              </a:ext>
            </a:extLst>
          </p:cNvPr>
          <p:cNvSpPr txBox="1"/>
          <p:nvPr/>
        </p:nvSpPr>
        <p:spPr>
          <a:xfrm>
            <a:off x="381099" y="2895451"/>
            <a:ext cx="21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Danislav</a:t>
            </a:r>
            <a:endParaRPr lang="en-US" dirty="0"/>
          </a:p>
        </p:txBody>
      </p:sp>
      <p:pic>
        <p:nvPicPr>
          <p:cNvPr id="8" name="Picture 7" descr="A group of people standing on a sidewalk&#10;&#10;Description automatically generated">
            <a:extLst>
              <a:ext uri="{FF2B5EF4-FFF2-40B4-BE49-F238E27FC236}">
                <a16:creationId xmlns:a16="http://schemas.microsoft.com/office/drawing/2014/main" id="{A876DA07-E6FD-4914-A205-3F93E5C2D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" y="3429000"/>
            <a:ext cx="1905326" cy="2540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0AAFF-C0C0-4083-856B-E6D0FA756587}"/>
              </a:ext>
            </a:extLst>
          </p:cNvPr>
          <p:cNvSpPr txBox="1"/>
          <p:nvPr/>
        </p:nvSpPr>
        <p:spPr>
          <a:xfrm>
            <a:off x="501357" y="6192567"/>
            <a:ext cx="20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Stanislav</a:t>
            </a:r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B6C6464-CE40-495F-A32E-4E03CB4A4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09" y="1508908"/>
            <a:ext cx="2766204" cy="2773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C44E12-17CC-41AF-AC4D-E82B090AB929}"/>
              </a:ext>
            </a:extLst>
          </p:cNvPr>
          <p:cNvSpPr txBox="1"/>
          <p:nvPr/>
        </p:nvSpPr>
        <p:spPr>
          <a:xfrm>
            <a:off x="4736812" y="4694548"/>
            <a:ext cx="276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Kaloyan</a:t>
            </a:r>
            <a:endParaRPr lang="en-US" dirty="0"/>
          </a:p>
        </p:txBody>
      </p:sp>
      <p:pic>
        <p:nvPicPr>
          <p:cNvPr id="14" name="Picture 13" descr="A person standing on a sidewalk&#10;&#10;Description automatically generated">
            <a:extLst>
              <a:ext uri="{FF2B5EF4-FFF2-40B4-BE49-F238E27FC236}">
                <a16:creationId xmlns:a16="http://schemas.microsoft.com/office/drawing/2014/main" id="{C2C01F02-C8FE-4CB2-95A2-C27B74151D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09" y="548177"/>
            <a:ext cx="2347274" cy="2347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1A13A-9BB9-4090-9A05-D1FF3AF8FF2A}"/>
              </a:ext>
            </a:extLst>
          </p:cNvPr>
          <p:cNvSpPr txBox="1"/>
          <p:nvPr/>
        </p:nvSpPr>
        <p:spPr>
          <a:xfrm>
            <a:off x="8861196" y="2988297"/>
            <a:ext cx="23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Borislav</a:t>
            </a:r>
            <a:endParaRPr lang="en-US" dirty="0"/>
          </a:p>
        </p:txBody>
      </p:sp>
      <p:pic>
        <p:nvPicPr>
          <p:cNvPr id="17" name="Picture 16" descr="A person standing on a grass field posing for the camera&#10;&#10;Description automatically generated">
            <a:extLst>
              <a:ext uri="{FF2B5EF4-FFF2-40B4-BE49-F238E27FC236}">
                <a16:creationId xmlns:a16="http://schemas.microsoft.com/office/drawing/2014/main" id="{F5DAE28B-836C-4999-B8DB-BB20A0B111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59" y="3320984"/>
            <a:ext cx="2200373" cy="2200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C6DF90-BA84-41A8-B1D8-0DACB01A186D}"/>
              </a:ext>
            </a:extLst>
          </p:cNvPr>
          <p:cNvSpPr txBox="1"/>
          <p:nvPr/>
        </p:nvSpPr>
        <p:spPr>
          <a:xfrm>
            <a:off x="8939359" y="5778631"/>
            <a:ext cx="230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Rosen</a:t>
            </a:r>
          </a:p>
        </p:txBody>
      </p:sp>
    </p:spTree>
    <p:extLst>
      <p:ext uri="{BB962C8B-B14F-4D97-AF65-F5344CB8AC3E}">
        <p14:creationId xmlns:p14="http://schemas.microsoft.com/office/powerpoint/2010/main" val="18623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8EFF1BF-6AE1-44E2-B73C-EC1BD9D16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4" r="6611"/>
          <a:stretch/>
        </p:blipFill>
        <p:spPr>
          <a:xfrm>
            <a:off x="6185051" y="10"/>
            <a:ext cx="5997632" cy="6857990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9" name="Картина 9" descr="Картина, която съдържа чадър, открито, лек, тъмен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7CC1B2E6-69A4-471C-992E-1B3F6623B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5" r="3874"/>
          <a:stretch/>
        </p:blipFill>
        <p:spPr>
          <a:xfrm>
            <a:off x="-1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BB0D-00A2-44D9-BAFF-25903D7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4" y="2166721"/>
            <a:ext cx="3886199" cy="915035"/>
          </a:xfrm>
        </p:spPr>
        <p:txBody>
          <a:bodyPr>
            <a:normAutofit/>
          </a:bodyPr>
          <a:lstStyle/>
          <a:p>
            <a:r>
              <a:rPr lang="en-US" sz="3300" b="1" i="1">
                <a:latin typeface="Rockwell"/>
                <a:cs typeface="Calibri Light"/>
              </a:rPr>
              <a:t>Idea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5FFC-BEB8-47D3-9D5D-4AE47A3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4" y="3081756"/>
            <a:ext cx="4620544" cy="17759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63706-5103-45EF-B095-0B30F762B85D}"/>
              </a:ext>
            </a:extLst>
          </p:cNvPr>
          <p:cNvSpPr txBox="1"/>
          <p:nvPr/>
        </p:nvSpPr>
        <p:spPr>
          <a:xfrm>
            <a:off x="488650" y="3286485"/>
            <a:ext cx="54675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Our idea was to make an adventure game which can be played by one or two people.</a:t>
            </a:r>
          </a:p>
        </p:txBody>
      </p:sp>
    </p:spTree>
    <p:extLst>
      <p:ext uri="{BB962C8B-B14F-4D97-AF65-F5344CB8AC3E}">
        <p14:creationId xmlns:p14="http://schemas.microsoft.com/office/powerpoint/2010/main" val="113213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BB0D-00A2-44D9-BAFF-25903D72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with the project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5FFC-BEB8-47D3-9D5D-4AE47A3F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63706-5103-45EF-B095-0B30F762B85D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had some problems with the sound of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time wasn’t enough.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3A56130-19AE-4F9C-A6DF-4F509FC6F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1" y="373417"/>
            <a:ext cx="2867650" cy="17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16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8E5AC00E-3887-4971-97A3-2655C882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34E7BE7-C90B-4D33-9351-C20A68CB2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08" y="3419393"/>
            <a:ext cx="2334638" cy="1313234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191429-178E-45FE-91DE-A221958EC4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60" b="90000" l="10000" r="90000">
                        <a14:foregroundMark x1="28125" y1="40317" x2="28125" y2="40317"/>
                        <a14:foregroundMark x1="30268" y1="40317" x2="32411" y2="45397"/>
                        <a14:foregroundMark x1="32411" y1="50317" x2="31696" y2="63016"/>
                        <a14:foregroundMark x1="45893" y1="7460" x2="50089" y2="7460"/>
                        <a14:foregroundMark x1="27411" y1="40317" x2="35268" y2="40317"/>
                        <a14:foregroundMark x1="62857" y1="20159" x2="66429" y2="20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5362383" y="2112344"/>
            <a:ext cx="1329458" cy="74782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8D2038-EDC0-4247-9CDA-697FDDEE30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90" y="4632210"/>
            <a:ext cx="1902299" cy="1070043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F024818F-7A03-4F2D-BA59-FB9B257B08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">
            <a:off x="7154242" y="1151993"/>
            <a:ext cx="1205475" cy="67808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4F4019-CA1D-4D6A-A6AA-71FA2C33E0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480000">
            <a:off x="6956195" y="2479796"/>
            <a:ext cx="691900" cy="643467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9447F3-AEF6-48A7-B99B-0F3597BBF8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64" y="854489"/>
            <a:ext cx="1194402" cy="1093509"/>
          </a:xfrm>
          <a:prstGeom prst="rect">
            <a:avLst/>
          </a:prstGeom>
        </p:spPr>
      </p:pic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6FA7003B-D065-45C6-9D4E-4B47A9890C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46" y="3603323"/>
            <a:ext cx="1143941" cy="643467"/>
          </a:xfrm>
          <a:prstGeom prst="rect">
            <a:avLst/>
          </a:prstGeom>
        </p:spPr>
      </p:pic>
      <p:pic>
        <p:nvPicPr>
          <p:cNvPr id="31" name="Picture 30" descr="A picture containing mouse&#10;&#10;Description automatically generated">
            <a:extLst>
              <a:ext uri="{FF2B5EF4-FFF2-40B4-BE49-F238E27FC236}">
                <a16:creationId xmlns:a16="http://schemas.microsoft.com/office/drawing/2014/main" id="{1F93E038-573F-49C7-87E9-34D8ECFCBD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968" b="90000" l="10000" r="90000">
                        <a14:foregroundMark x1="31667" y1="25161" x2="54111" y2="14677"/>
                        <a14:foregroundMark x1="32222" y1="23226" x2="61333" y2="5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60000">
            <a:off x="7480074" y="1912306"/>
            <a:ext cx="1425963" cy="9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53259D7-494E-444B-B99D-74D2C4AA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" t="20300" r="261" b="35931"/>
          <a:stretch/>
        </p:blipFill>
        <p:spPr>
          <a:xfrm rot="2340000">
            <a:off x="7890121" y="-186470"/>
            <a:ext cx="7075875" cy="24184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65074-9C1D-4BCD-A78E-7B4558B9DB3E}"/>
              </a:ext>
            </a:extLst>
          </p:cNvPr>
          <p:cNvSpPr txBox="1"/>
          <p:nvPr/>
        </p:nvSpPr>
        <p:spPr>
          <a:xfrm>
            <a:off x="842513" y="2757842"/>
            <a:ext cx="681199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More levels</a:t>
            </a:r>
          </a:p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Boss fights</a:t>
            </a:r>
          </a:p>
          <a:p>
            <a:pPr marL="571500" indent="-571500">
              <a:buFont typeface="Wingdings"/>
              <a:buChar char="Ø"/>
            </a:pPr>
            <a:r>
              <a:rPr lang="en-US" sz="6000" dirty="0">
                <a:cs typeface="Calibri"/>
              </a:rPr>
              <a:t>More mods</a:t>
            </a:r>
          </a:p>
          <a:p>
            <a:pPr marL="571500" indent="-571500">
              <a:buFont typeface="Wingdings"/>
              <a:buChar char="Ø"/>
            </a:pPr>
            <a:endParaRPr lang="en-US" sz="6000" dirty="0">
              <a:cs typeface="Calibri"/>
            </a:endParaRPr>
          </a:p>
        </p:txBody>
      </p:sp>
      <p:pic>
        <p:nvPicPr>
          <p:cNvPr id="15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2E1C0BAC-A38B-4F78-9C62-FB15C133C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2" t="20652" r="162" b="35830"/>
          <a:stretch/>
        </p:blipFill>
        <p:spPr>
          <a:xfrm rot="8520000">
            <a:off x="7505277" y="4994279"/>
            <a:ext cx="7092122" cy="2404540"/>
          </a:xfrm>
          <a:prstGeom prst="rect">
            <a:avLst/>
          </a:prstGeom>
        </p:spPr>
      </p:pic>
      <p:pic>
        <p:nvPicPr>
          <p:cNvPr id="16" name="Picture 16" descr="A picture containing sign, drawing&#10;&#10;Description generated with very high confidence">
            <a:extLst>
              <a:ext uri="{FF2B5EF4-FFF2-40B4-BE49-F238E27FC236}">
                <a16:creationId xmlns:a16="http://schemas.microsoft.com/office/drawing/2014/main" id="{7FE605C4-F519-405D-BE18-03855A30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-14050"/>
            <a:ext cx="7228934" cy="2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36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woman, man, holding, standing&#10;&#10;Description generated with very high confidence">
            <a:extLst>
              <a:ext uri="{FF2B5EF4-FFF2-40B4-BE49-F238E27FC236}">
                <a16:creationId xmlns:a16="http://schemas.microsoft.com/office/drawing/2014/main" id="{B1231D4C-D13E-4BA4-B411-36FA6B10D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91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AB45807B8574FA7667C4C87468E39" ma:contentTypeVersion="9" ma:contentTypeDescription="Create a new document." ma:contentTypeScope="" ma:versionID="c82a0e6b38b0196660450017a4d0ab39">
  <xsd:schema xmlns:xsd="http://www.w3.org/2001/XMLSchema" xmlns:xs="http://www.w3.org/2001/XMLSchema" xmlns:p="http://schemas.microsoft.com/office/2006/metadata/properties" xmlns:ns2="52e3ac5e-3a58-46a9-94fe-168a1ed3e24f" targetNamespace="http://schemas.microsoft.com/office/2006/metadata/properties" ma:root="true" ma:fieldsID="86f9660b138c1530605607fa29288124" ns2:_="">
    <xsd:import namespace="52e3ac5e-3a58-46a9-94fe-168a1ed3e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3ac5e-3a58-46a9-94fe-168a1ed3e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8F6D5-AA2B-47A8-A156-D24BFC7777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8FC119-88B3-4251-B804-08FEFC716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A9DA6D-6EAF-40FC-A1AD-710CEE34FB51}"/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74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Berlin Sans FB Demi</vt:lpstr>
      <vt:lpstr>Bodoni MT Black</vt:lpstr>
      <vt:lpstr>Calibri</vt:lpstr>
      <vt:lpstr>Calibri Light</vt:lpstr>
      <vt:lpstr>Rockwell</vt:lpstr>
      <vt:lpstr>Wingdings</vt:lpstr>
      <vt:lpstr>office theme</vt:lpstr>
      <vt:lpstr>PowerPoint Presentation</vt:lpstr>
      <vt:lpstr>PowerPoint Presentation</vt:lpstr>
      <vt:lpstr>Idea of the project</vt:lpstr>
      <vt:lpstr>Problems with the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Данислав Тодоров</dc:creator>
  <cp:lastModifiedBy>Данислав Тодоров</cp:lastModifiedBy>
  <cp:revision>5</cp:revision>
  <dcterms:created xsi:type="dcterms:W3CDTF">2020-06-28T17:39:33Z</dcterms:created>
  <dcterms:modified xsi:type="dcterms:W3CDTF">2020-07-03T06:46:30Z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0x010100BACAB45807B8574FA7667C4C87468E39</vt:lpwstr>
  </property>
</Properties>
</file>