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455-4B48-44CD-BE14-3B6DE135BF6F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8107-4B9C-4D09-94E9-CB099BBF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8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455-4B48-44CD-BE14-3B6DE135BF6F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8107-4B9C-4D09-94E9-CB099BBF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3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455-4B48-44CD-BE14-3B6DE135BF6F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8107-4B9C-4D09-94E9-CB099BBF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455-4B48-44CD-BE14-3B6DE135BF6F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8107-4B9C-4D09-94E9-CB099BBF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7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455-4B48-44CD-BE14-3B6DE135BF6F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8107-4B9C-4D09-94E9-CB099BBF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5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455-4B48-44CD-BE14-3B6DE135BF6F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8107-4B9C-4D09-94E9-CB099BBF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455-4B48-44CD-BE14-3B6DE135BF6F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8107-4B9C-4D09-94E9-CB099BBF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0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455-4B48-44CD-BE14-3B6DE135BF6F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8107-4B9C-4D09-94E9-CB099BBF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3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455-4B48-44CD-BE14-3B6DE135BF6F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8107-4B9C-4D09-94E9-CB099BBF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1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455-4B48-44CD-BE14-3B6DE135BF6F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8107-4B9C-4D09-94E9-CB099BBF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6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9455-4B48-44CD-BE14-3B6DE135BF6F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8107-4B9C-4D09-94E9-CB099BBF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6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69455-4B48-44CD-BE14-3B6DE135BF6F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8107-4B9C-4D09-94E9-CB099BBFB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3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Discussion of “Impacts of Taxes on Firm Entry Rates Along State Borders”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Judith Ricks</a:t>
            </a:r>
          </a:p>
          <a:p>
            <a:r>
              <a:rPr lang="en-US" dirty="0" smtClean="0"/>
              <a:t>Job Market Candidate</a:t>
            </a:r>
          </a:p>
          <a:p>
            <a:r>
              <a:rPr lang="en-US" dirty="0" smtClean="0"/>
              <a:t>Syracuse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impact of taxes on firm entry</a:t>
            </a:r>
          </a:p>
          <a:p>
            <a:pPr lvl="1"/>
            <a:r>
              <a:rPr lang="en-US" dirty="0" smtClean="0"/>
              <a:t>Spatial differencing </a:t>
            </a:r>
          </a:p>
          <a:p>
            <a:pPr lvl="1"/>
            <a:r>
              <a:rPr lang="en-US" dirty="0" smtClean="0"/>
              <a:t>Matched county pairs across bordering states</a:t>
            </a:r>
          </a:p>
          <a:p>
            <a:endParaRPr lang="en-US" dirty="0" smtClean="0"/>
          </a:p>
          <a:p>
            <a:r>
              <a:rPr lang="en-US" dirty="0" smtClean="0"/>
              <a:t>Account for an array of tax measures</a:t>
            </a:r>
          </a:p>
          <a:p>
            <a:pPr lvl="1"/>
            <a:r>
              <a:rPr lang="en-US" dirty="0" smtClean="0"/>
              <a:t>Property, incomes, sales, corporate, capital gains, workers compensation, unemployment insurance</a:t>
            </a:r>
          </a:p>
          <a:p>
            <a:pPr lvl="1"/>
            <a:r>
              <a:rPr lang="en-US" dirty="0" smtClean="0"/>
              <a:t>Top marginal tax rate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5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Clarifications to Strengthen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Top marginal tax rate</a:t>
            </a:r>
          </a:p>
          <a:p>
            <a:pPr lvl="1"/>
            <a:r>
              <a:rPr lang="en-US" dirty="0" smtClean="0"/>
              <a:t>Not clearly defined</a:t>
            </a:r>
          </a:p>
          <a:p>
            <a:pPr lvl="1"/>
            <a:r>
              <a:rPr lang="en-US" dirty="0" smtClean="0"/>
              <a:t>Sum of state and local taxes?</a:t>
            </a:r>
          </a:p>
          <a:p>
            <a:endParaRPr lang="en-US" dirty="0" smtClean="0"/>
          </a:p>
          <a:p>
            <a:r>
              <a:rPr lang="en-US" dirty="0" smtClean="0"/>
              <a:t>Assigning of subject or neighbor</a:t>
            </a:r>
          </a:p>
          <a:p>
            <a:pPr lvl="1"/>
            <a:r>
              <a:rPr lang="en-US" dirty="0" smtClean="0"/>
              <a:t>Why is one side a neighbor and one a subject?</a:t>
            </a:r>
          </a:p>
          <a:p>
            <a:pPr lvl="1"/>
            <a:r>
              <a:rPr lang="en-US" dirty="0" smtClean="0"/>
              <a:t>Warrants thorough explanation</a:t>
            </a:r>
          </a:p>
          <a:p>
            <a:pPr lvl="1"/>
            <a:r>
              <a:rPr lang="en-US" dirty="0" smtClean="0"/>
              <a:t>For example, high tax versus low tax areas?</a:t>
            </a:r>
          </a:p>
          <a:p>
            <a:pPr lvl="1"/>
            <a:r>
              <a:rPr lang="en-US" dirty="0" smtClean="0"/>
              <a:t>South-eastern California/Arizona?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65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Clarifications to Strengthen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Tax rates</a:t>
            </a:r>
          </a:p>
          <a:p>
            <a:pPr lvl="1"/>
            <a:r>
              <a:rPr lang="en-US" dirty="0" smtClean="0"/>
              <a:t>How much variation in tax rates exists across state borders? </a:t>
            </a:r>
          </a:p>
          <a:p>
            <a:pPr lvl="1"/>
            <a:r>
              <a:rPr lang="en-US" dirty="0" smtClean="0"/>
              <a:t>Capital gains, corporate, workers comp, unemployment </a:t>
            </a:r>
            <a:r>
              <a:rPr lang="en-US" dirty="0" smtClean="0">
                <a:sym typeface="Wingdings" panose="05000000000000000000" pitchFamily="2" charset="2"/>
              </a:rPr>
              <a:t> no effects found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Is this because there is no true effect? Or, is this because there is not enough variation in tax rates?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3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OLS versus Fixed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OLS </a:t>
            </a:r>
            <a:r>
              <a:rPr lang="en-US" dirty="0" smtClean="0">
                <a:sym typeface="Wingdings" panose="05000000000000000000" pitchFamily="2" charset="2"/>
              </a:rPr>
              <a:t> Larger differences in property, income, and sales tax reduces firm entry in subject counties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FE  No statistically significant effect</a:t>
            </a:r>
          </a:p>
          <a:p>
            <a:endParaRPr lang="en-US" dirty="0" smtClean="0"/>
          </a:p>
          <a:p>
            <a:r>
              <a:rPr lang="en-US" dirty="0" smtClean="0"/>
              <a:t>Consistent with </a:t>
            </a:r>
            <a:r>
              <a:rPr lang="en-US" dirty="0" err="1" smtClean="0"/>
              <a:t>Rohlin</a:t>
            </a:r>
            <a:r>
              <a:rPr lang="en-US" dirty="0" smtClean="0"/>
              <a:t>, Ross, and Rosenthal</a:t>
            </a:r>
          </a:p>
          <a:p>
            <a:pPr lvl="1"/>
            <a:r>
              <a:rPr lang="en-US" dirty="0" smtClean="0"/>
              <a:t>This is good!! Discuss this more.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9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Endogenous Inter-state Tax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Agrawal (2014) shows evidence of this in localized border model for sales taxes</a:t>
            </a:r>
          </a:p>
          <a:p>
            <a:endParaRPr lang="en-US" dirty="0"/>
          </a:p>
          <a:p>
            <a:r>
              <a:rPr lang="en-US" dirty="0" smtClean="0"/>
              <a:t>Digging deeper on this front will strengthen paper a lot</a:t>
            </a:r>
          </a:p>
        </p:txBody>
      </p:sp>
    </p:spTree>
    <p:extLst>
      <p:ext uri="{BB962C8B-B14F-4D97-AF65-F5344CB8AC3E}">
        <p14:creationId xmlns:p14="http://schemas.microsoft.com/office/powerpoint/2010/main" val="334206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Extension- Neighbors farther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used in earlier studies </a:t>
            </a:r>
          </a:p>
          <a:p>
            <a:endParaRPr lang="en-US" dirty="0" smtClean="0"/>
          </a:p>
          <a:p>
            <a:r>
              <a:rPr lang="en-US" dirty="0" smtClean="0"/>
              <a:t>Use regional differences to build a more compelling story</a:t>
            </a:r>
          </a:p>
          <a:p>
            <a:pPr lvl="1"/>
            <a:r>
              <a:rPr lang="en-US" dirty="0" smtClean="0"/>
              <a:t>Separate higher density areas to lower density (rural areas)</a:t>
            </a:r>
            <a:endParaRPr lang="en-US" dirty="0"/>
          </a:p>
          <a:p>
            <a:pPr lvl="1"/>
            <a:r>
              <a:rPr lang="en-US" dirty="0" smtClean="0"/>
              <a:t>Restrict analysis to cross-border MSA’s and the surrounding counties</a:t>
            </a:r>
          </a:p>
        </p:txBody>
      </p:sp>
    </p:spTree>
    <p:extLst>
      <p:ext uri="{BB962C8B-B14F-4D97-AF65-F5344CB8AC3E}">
        <p14:creationId xmlns:p14="http://schemas.microsoft.com/office/powerpoint/2010/main" val="370376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282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Discussion of “Impacts of Taxes on Firm Entry Rates Along State Borders”</vt:lpstr>
      <vt:lpstr>Goal of the Paper</vt:lpstr>
      <vt:lpstr>Clarifications to Strengthen Paper</vt:lpstr>
      <vt:lpstr>Clarifications to Strengthen Paper</vt:lpstr>
      <vt:lpstr>OLS versus Fixed Effects</vt:lpstr>
      <vt:lpstr>Endogenous Inter-state Tax Policy</vt:lpstr>
      <vt:lpstr>Extension- Neighbors farther away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of “Impacts of Taxes on Firm Entry Rates Along State Borders”</dc:title>
  <dc:creator>Nuno Mota</dc:creator>
  <cp:lastModifiedBy>Nuno Mota</cp:lastModifiedBy>
  <cp:revision>9</cp:revision>
  <dcterms:created xsi:type="dcterms:W3CDTF">2015-11-22T14:50:41Z</dcterms:created>
  <dcterms:modified xsi:type="dcterms:W3CDTF">2015-11-22T15:56:03Z</dcterms:modified>
</cp:coreProperties>
</file>