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06" r:id="rId1"/>
    <p:sldMasterId id="2147484245" r:id="rId2"/>
  </p:sldMasterIdLst>
  <p:notesMasterIdLst>
    <p:notesMasterId r:id="rId17"/>
  </p:notesMasterIdLst>
  <p:handoutMasterIdLst>
    <p:handoutMasterId r:id="rId18"/>
  </p:handoutMasterIdLst>
  <p:sldIdLst>
    <p:sldId id="1173" r:id="rId3"/>
    <p:sldId id="1174" r:id="rId4"/>
    <p:sldId id="1186" r:id="rId5"/>
    <p:sldId id="1190" r:id="rId6"/>
    <p:sldId id="1187" r:id="rId7"/>
    <p:sldId id="1191" r:id="rId8"/>
    <p:sldId id="1192" r:id="rId9"/>
    <p:sldId id="1193" r:id="rId10"/>
    <p:sldId id="1188" r:id="rId11"/>
    <p:sldId id="1194" r:id="rId12"/>
    <p:sldId id="1195" r:id="rId13"/>
    <p:sldId id="1189" r:id="rId14"/>
    <p:sldId id="1175" r:id="rId15"/>
    <p:sldId id="1166" r:id="rId16"/>
  </p:sldIdLst>
  <p:sldSz cx="9144000" cy="5143500" type="screen16x9"/>
  <p:notesSz cx="9144000" cy="6858000"/>
  <p:defaultText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id="{9E7F10FC-961F-A549-AFBF-B2E1DB378C0F}">
          <p14:sldIdLst>
            <p14:sldId id="1173"/>
            <p14:sldId id="1174"/>
            <p14:sldId id="1186"/>
            <p14:sldId id="1190"/>
            <p14:sldId id="1187"/>
            <p14:sldId id="1191"/>
            <p14:sldId id="1192"/>
            <p14:sldId id="1193"/>
            <p14:sldId id="1188"/>
            <p14:sldId id="1194"/>
            <p14:sldId id="1195"/>
            <p14:sldId id="1189"/>
            <p14:sldId id="1175"/>
            <p14:sldId id="1166"/>
          </p14:sldIdLst>
        </p14:section>
      </p14:sectionLst>
    </p:ext>
    <p:ext uri="{EFAFB233-063F-42B5-8137-9DF3F51BA10A}">
      <p15:sldGuideLst xmlns:p15="http://schemas.microsoft.com/office/powerpoint/2012/main">
        <p15:guide id="1" orient="horz" pos="138">
          <p15:clr>
            <a:srgbClr val="A4A3A4"/>
          </p15:clr>
        </p15:guide>
        <p15:guide id="2" orient="horz" pos="561">
          <p15:clr>
            <a:srgbClr val="A4A3A4"/>
          </p15:clr>
        </p15:guide>
        <p15:guide id="3" orient="horz" pos="984">
          <p15:clr>
            <a:srgbClr val="A4A3A4"/>
          </p15:clr>
        </p15:guide>
        <p15:guide id="4" orient="horz" pos="1831">
          <p15:clr>
            <a:srgbClr val="A4A3A4"/>
          </p15:clr>
        </p15:guide>
        <p15:guide id="5" orient="horz" pos="3102">
          <p15:clr>
            <a:srgbClr val="A4A3A4"/>
          </p15:clr>
        </p15:guide>
        <p15:guide id="6" orient="horz" pos="2255">
          <p15:clr>
            <a:srgbClr val="A4A3A4"/>
          </p15:clr>
        </p15:guide>
        <p15:guide id="7" orient="horz" pos="2680">
          <p15:clr>
            <a:srgbClr val="A4A3A4"/>
          </p15:clr>
        </p15:guide>
        <p15:guide id="8" orient="horz" pos="1406">
          <p15:clr>
            <a:srgbClr val="A4A3A4"/>
          </p15:clr>
        </p15:guide>
        <p15:guide id="9" pos="732">
          <p15:clr>
            <a:srgbClr val="A4A3A4"/>
          </p15:clr>
        </p15:guide>
        <p15:guide id="10" pos="2992">
          <p15:clr>
            <a:srgbClr val="A4A3A4"/>
          </p15:clr>
        </p15:guide>
        <p15:guide id="11" pos="1301">
          <p15:clr>
            <a:srgbClr val="A4A3A4"/>
          </p15:clr>
        </p15:guide>
        <p15:guide id="12" pos="2427">
          <p15:clr>
            <a:srgbClr val="A4A3A4"/>
          </p15:clr>
        </p15:guide>
        <p15:guide id="13" pos="5253">
          <p15:clr>
            <a:srgbClr val="A4A3A4"/>
          </p15:clr>
        </p15:guide>
        <p15:guide id="14" pos="3560">
          <p15:clr>
            <a:srgbClr val="A4A3A4"/>
          </p15:clr>
        </p15:guide>
        <p15:guide id="15" pos="4123">
          <p15:clr>
            <a:srgbClr val="A4A3A4"/>
          </p15:clr>
        </p15:guide>
        <p15:guide id="16" pos="4688">
          <p15:clr>
            <a:srgbClr val="A4A3A4"/>
          </p15:clr>
        </p15:guide>
        <p15:guide id="17" pos="1866">
          <p15:clr>
            <a:srgbClr val="A4A3A4"/>
          </p15:clr>
        </p15:guide>
        <p15:guide id="18" pos="170">
          <p15:clr>
            <a:srgbClr val="A4A3A4"/>
          </p15:clr>
        </p15:guide>
        <p15:guide id="19" pos="5587">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8217A"/>
    <a:srgbClr val="505050"/>
    <a:srgbClr val="FFFFFF"/>
    <a:srgbClr val="CC00CC"/>
    <a:srgbClr val="00FFFF"/>
    <a:srgbClr val="D2D2D2"/>
    <a:srgbClr val="969696"/>
    <a:srgbClr val="333333"/>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59" autoAdjust="0"/>
    <p:restoredTop sz="66036" autoAdjust="0"/>
  </p:normalViewPr>
  <p:slideViewPr>
    <p:cSldViewPr snapToGrid="0">
      <p:cViewPr varScale="1">
        <p:scale>
          <a:sx n="80" d="100"/>
          <a:sy n="80" d="100"/>
        </p:scale>
        <p:origin x="2256" y="184"/>
      </p:cViewPr>
      <p:guideLst>
        <p:guide orient="horz" pos="138"/>
        <p:guide orient="horz" pos="561"/>
        <p:guide orient="horz" pos="984"/>
        <p:guide orient="horz" pos="1831"/>
        <p:guide orient="horz" pos="3102"/>
        <p:guide orient="horz" pos="2255"/>
        <p:guide orient="horz" pos="2680"/>
        <p:guide orient="horz" pos="1406"/>
        <p:guide pos="732"/>
        <p:guide pos="2992"/>
        <p:guide pos="1301"/>
        <p:guide pos="2427"/>
        <p:guide pos="5253"/>
        <p:guide pos="3560"/>
        <p:guide pos="4123"/>
        <p:guide pos="4688"/>
        <p:guide pos="1866"/>
        <p:guide pos="170"/>
        <p:guide pos="5587"/>
      </p:guideLst>
    </p:cSldViewPr>
  </p:slideViewPr>
  <p:notesTextViewPr>
    <p:cViewPr>
      <p:scale>
        <a:sx n="100" d="100"/>
        <a:sy n="100" d="100"/>
      </p:scale>
      <p:origin x="0" y="0"/>
    </p:cViewPr>
  </p:notesTextViewPr>
  <p:sorterViewPr>
    <p:cViewPr varScale="1">
      <p:scale>
        <a:sx n="1" d="1"/>
        <a:sy n="1" d="1"/>
      </p:scale>
      <p:origin x="0" y="144"/>
    </p:cViewPr>
  </p:sorterViewPr>
  <p:notesViewPr>
    <p:cSldViewPr showGuides="1">
      <p:cViewPr>
        <p:scale>
          <a:sx n="268" d="100"/>
          <a:sy n="268" d="100"/>
        </p:scale>
        <p:origin x="480" y="10614"/>
      </p:cViewPr>
      <p:guideLst>
        <p:guide orient="horz" pos="2160"/>
        <p:guide pos="2880"/>
      </p:guideLst>
    </p:cSldViewPr>
  </p:notesViewPr>
  <p:gridSpacing cx="91439" cy="9143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3/19/17</a:t>
            </a:fld>
            <a:endParaRPr lang="en-US" dirty="0">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3/19/17</a:t>
            </a:fld>
            <a:endParaRPr lang="en-US" dirty="0"/>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685585" rtl="0" eaLnBrk="1" latinLnBrk="0" hangingPunct="1">
      <a:lnSpc>
        <a:spcPct val="90000"/>
      </a:lnSpc>
      <a:spcAft>
        <a:spcPts val="250"/>
      </a:spcAft>
      <a:defRPr sz="600" kern="1200">
        <a:solidFill>
          <a:schemeClr val="tx1"/>
        </a:solidFill>
        <a:latin typeface="Segoe UI Light" pitchFamily="34" charset="0"/>
        <a:ea typeface="+mn-ea"/>
        <a:cs typeface="+mn-cs"/>
      </a:defRPr>
    </a:lvl1pPr>
    <a:lvl2pPr marL="159692" indent="-79351"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2pPr>
    <a:lvl3pPr marL="245986"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3pPr>
    <a:lvl4pPr marL="362034" indent="-110098"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4pPr>
    <a:lvl5pPr marL="461224"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5pPr>
    <a:lvl6pPr marL="1713963" algn="l" defTabSz="685585" rtl="0" eaLnBrk="1" latinLnBrk="0" hangingPunct="1">
      <a:defRPr sz="900" kern="1200">
        <a:solidFill>
          <a:schemeClr val="tx1"/>
        </a:solidFill>
        <a:latin typeface="+mn-lt"/>
        <a:ea typeface="+mn-ea"/>
        <a:cs typeface="+mn-cs"/>
      </a:defRPr>
    </a:lvl6pPr>
    <a:lvl7pPr marL="2056757" algn="l" defTabSz="685585" rtl="0" eaLnBrk="1" latinLnBrk="0" hangingPunct="1">
      <a:defRPr sz="900" kern="1200">
        <a:solidFill>
          <a:schemeClr val="tx1"/>
        </a:solidFill>
        <a:latin typeface="+mn-lt"/>
        <a:ea typeface="+mn-ea"/>
        <a:cs typeface="+mn-cs"/>
      </a:defRPr>
    </a:lvl7pPr>
    <a:lvl8pPr marL="2399549" algn="l" defTabSz="685585" rtl="0" eaLnBrk="1" latinLnBrk="0" hangingPunct="1">
      <a:defRPr sz="900" kern="1200">
        <a:solidFill>
          <a:schemeClr val="tx1"/>
        </a:solidFill>
        <a:latin typeface="+mn-lt"/>
        <a:ea typeface="+mn-ea"/>
        <a:cs typeface="+mn-cs"/>
      </a:defRPr>
    </a:lvl8pPr>
    <a:lvl9pPr marL="2742343" algn="l" defTabSz="685585"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847C56A-BD5D-4FB6-894B-795F4BD919B1}" type="datetime1">
              <a:rPr lang="en-US" smtClean="0"/>
              <a:t>3/19/17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3378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585" rtl="0" eaLnBrk="1" fontAlgn="auto" latinLnBrk="0" hangingPunct="1">
              <a:lnSpc>
                <a:spcPct val="90000"/>
              </a:lnSpc>
              <a:spcBef>
                <a:spcPts val="0"/>
              </a:spcBef>
              <a:spcAft>
                <a:spcPts val="25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702E9BC-AB75-4C76-9A43-86BC63F5892C}" type="datetime1">
              <a:rPr lang="en-US" smtClean="0"/>
              <a:t>3/19/17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108295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4CFDFBE-20A2-4F58-A60E-AD703078C7CA}" type="datetime1">
              <a:rPr lang="en-US" smtClean="0"/>
              <a:t>3/19/17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95379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847C56A-BD5D-4FB6-894B-795F4BD919B1}" type="datetime1">
              <a:rPr lang="en-US" smtClean="0"/>
              <a:t>3/19/17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35882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585" rtl="0" eaLnBrk="1" fontAlgn="auto" latinLnBrk="0" hangingPunct="1">
              <a:lnSpc>
                <a:spcPct val="90000"/>
              </a:lnSpc>
              <a:spcBef>
                <a:spcPts val="0"/>
              </a:spcBef>
              <a:spcAft>
                <a:spcPts val="25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E7C4067-93DD-432D-8A5E-6AA618726855}" type="datetime1">
              <a:rPr lang="en-US" smtClean="0"/>
              <a:t>3/19/17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88535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585" rtl="0" eaLnBrk="1" fontAlgn="auto" latinLnBrk="0" hangingPunct="1">
              <a:lnSpc>
                <a:spcPct val="90000"/>
              </a:lnSpc>
              <a:spcBef>
                <a:spcPts val="0"/>
              </a:spcBef>
              <a:spcAft>
                <a:spcPts val="25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E7C4067-93DD-432D-8A5E-6AA618726855}" type="datetime1">
              <a:rPr lang="en-US" smtClean="0"/>
              <a:t>3/19/17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23708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585" rtl="0" eaLnBrk="1" fontAlgn="auto" latinLnBrk="0" hangingPunct="1">
              <a:lnSpc>
                <a:spcPct val="90000"/>
              </a:lnSpc>
              <a:spcBef>
                <a:spcPts val="0"/>
              </a:spcBef>
              <a:spcAft>
                <a:spcPts val="25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E7C4067-93DD-432D-8A5E-6AA618726855}" type="datetime1">
              <a:rPr lang="en-US" smtClean="0"/>
              <a:t>3/19/17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00930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585" rtl="0" eaLnBrk="1" fontAlgn="auto" latinLnBrk="0" hangingPunct="1">
              <a:lnSpc>
                <a:spcPct val="90000"/>
              </a:lnSpc>
              <a:spcBef>
                <a:spcPts val="0"/>
              </a:spcBef>
              <a:spcAft>
                <a:spcPts val="25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E7C4067-93DD-432D-8A5E-6AA618726855}" type="datetime1">
              <a:rPr lang="en-US" smtClean="0"/>
              <a:t>3/19/17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079934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6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616313-6159-46DE-B6BB-F75FA1BB73B9}" type="datetime1">
              <a:rPr lang="en-US" smtClean="0"/>
              <a:t>3/19/17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790744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6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616313-6159-46DE-B6BB-F75FA1BB73B9}" type="datetime1">
              <a:rPr lang="en-US" smtClean="0"/>
              <a:t>3/19/17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69477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6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616313-6159-46DE-B6BB-F75FA1BB73B9}" type="datetime1">
              <a:rPr lang="en-US" smtClean="0"/>
              <a:t>3/19/17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45871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272832" y="3217705"/>
            <a:ext cx="4299839" cy="672414"/>
          </a:xfrm>
          <a:prstGeom prst="rect">
            <a:avLst/>
          </a:prstGeom>
          <a:noFill/>
        </p:spPr>
        <p:txBody>
          <a:bodyPr lIns="107536" tIns="80653" rIns="107536" bIns="80653">
            <a:noAutofit/>
          </a:bodyPr>
          <a:lstStyle>
            <a:lvl1pPr marL="0" indent="0">
              <a:spcBef>
                <a:spcPts val="0"/>
              </a:spcBef>
              <a:buNone/>
              <a:defRPr sz="1400" b="0" i="0" spc="0" baseline="0">
                <a:solidFill>
                  <a:srgbClr val="616161"/>
                </a:solidFill>
                <a:latin typeface="Segoe UI"/>
                <a:cs typeface="Segoe UI"/>
              </a:defRPr>
            </a:lvl1pPr>
          </a:lstStyle>
          <a:p>
            <a:pPr lvl="0"/>
            <a:r>
              <a:rPr lang="en-US" dirty="0" smtClean="0"/>
              <a:t>Speaker Name</a:t>
            </a:r>
          </a:p>
          <a:p>
            <a:pPr lvl="0"/>
            <a:r>
              <a:rPr lang="en-US" dirty="0" smtClean="0"/>
              <a:t>Speaker Title</a:t>
            </a:r>
          </a:p>
        </p:txBody>
      </p:sp>
      <p:sp>
        <p:nvSpPr>
          <p:cNvPr id="11" name="Title 1"/>
          <p:cNvSpPr>
            <a:spLocks noGrp="1"/>
          </p:cNvSpPr>
          <p:nvPr>
            <p:ph type="title" hasCustomPrompt="1"/>
          </p:nvPr>
        </p:nvSpPr>
        <p:spPr>
          <a:xfrm>
            <a:off x="271480" y="1685026"/>
            <a:ext cx="5744007" cy="1359775"/>
          </a:xfrm>
          <a:prstGeom prst="rect">
            <a:avLst/>
          </a:prstGeom>
          <a:noFill/>
        </p:spPr>
        <p:txBody>
          <a:bodyPr lIns="107536" tIns="67211" rIns="107536" bIns="67211" anchor="t" anchorCtr="0"/>
          <a:lstStyle>
            <a:lvl1pPr>
              <a:defRPr sz="3900" spc="-74" baseline="0">
                <a:solidFill>
                  <a:srgbClr val="616161"/>
                </a:solidFill>
              </a:defRPr>
            </a:lvl1pPr>
          </a:lstStyle>
          <a:p>
            <a:r>
              <a:rPr lang="en-US" dirty="0" smtClean="0"/>
              <a:t>Presentation title</a:t>
            </a:r>
            <a:endParaRPr lang="en-US" dirty="0"/>
          </a:p>
        </p:txBody>
      </p:sp>
      <p:pic>
        <p:nvPicPr>
          <p:cNvPr id="10" name="Picture 9" descr="Microsoft.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509" y="384868"/>
            <a:ext cx="1069883" cy="228467"/>
          </a:xfrm>
          <a:prstGeom prst="rect">
            <a:avLst/>
          </a:prstGeom>
        </p:spPr>
      </p:pic>
    </p:spTree>
    <p:extLst>
      <p:ext uri="{BB962C8B-B14F-4D97-AF65-F5344CB8AC3E}">
        <p14:creationId xmlns:p14="http://schemas.microsoft.com/office/powerpoint/2010/main" val="326296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Test Title">
    <p:bg>
      <p:bgPr>
        <a:solidFill>
          <a:schemeClr val="tx1"/>
        </a:solidFill>
        <a:effectLst/>
      </p:bgPr>
    </p:bg>
    <p:spTree>
      <p:nvGrpSpPr>
        <p:cNvPr id="1" name=""/>
        <p:cNvGrpSpPr/>
        <p:nvPr/>
      </p:nvGrpSpPr>
      <p:grpSpPr>
        <a:xfrm>
          <a:off x="0" y="0"/>
          <a:ext cx="0" cy="0"/>
          <a:chOff x="0" y="0"/>
          <a:chExt cx="0" cy="0"/>
        </a:xfrm>
      </p:grpSpPr>
      <p:pic>
        <p:nvPicPr>
          <p:cNvPr id="10" name="Picture 9" descr="Microsoft.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2105" y="235001"/>
            <a:ext cx="1069883" cy="228467"/>
          </a:xfrm>
          <a:prstGeom prst="rect">
            <a:avLst/>
          </a:prstGeom>
        </p:spPr>
      </p:pic>
    </p:spTree>
    <p:extLst>
      <p:ext uri="{BB962C8B-B14F-4D97-AF65-F5344CB8AC3E}">
        <p14:creationId xmlns:p14="http://schemas.microsoft.com/office/powerpoint/2010/main" val="5457279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eneric 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64" y="891883"/>
            <a:ext cx="5678054" cy="1468664"/>
          </a:xfrm>
        </p:spPr>
        <p:txBody>
          <a:bodyPr/>
          <a:lstStyle>
            <a:lvl1pPr marL="0" indent="0">
              <a:buNone/>
              <a:defRPr>
                <a:solidFill>
                  <a:srgbClr val="616161"/>
                </a:solidFill>
              </a:defRPr>
            </a:lvl1pPr>
            <a:lvl2pPr marL="0" indent="0">
              <a:buFontTx/>
              <a:buNone/>
              <a:defRPr sz="1400">
                <a:solidFill>
                  <a:srgbClr val="616161"/>
                </a:solidFill>
              </a:defRPr>
            </a:lvl2pPr>
            <a:lvl3pPr marL="168026" indent="0">
              <a:buNone/>
              <a:defRPr>
                <a:solidFill>
                  <a:srgbClr val="616161"/>
                </a:solidFill>
              </a:defRPr>
            </a:lvl3pPr>
            <a:lvl4pPr marL="336051" indent="0">
              <a:buNone/>
              <a:defRPr>
                <a:solidFill>
                  <a:srgbClr val="616161"/>
                </a:solidFill>
              </a:defRPr>
            </a:lvl4pPr>
            <a:lvl5pPr marL="504077" indent="0">
              <a:buNone/>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5060416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ic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2" y="1568689"/>
            <a:ext cx="5722660" cy="1536374"/>
          </a:xfrm>
        </p:spPr>
        <p:txBody>
          <a:bodyPr wrap="square">
            <a:spAutoFit/>
          </a:bodyPr>
          <a:lstStyle>
            <a:lvl1pPr>
              <a:defRPr>
                <a:solidFill>
                  <a:srgbClr val="616161"/>
                </a:solidFill>
              </a:defRPr>
            </a:lvl1pPr>
            <a:lvl2pPr>
              <a:defRPr>
                <a:solidFill>
                  <a:srgbClr val="616161"/>
                </a:solidFill>
              </a:defRPr>
            </a:lvl2pPr>
            <a:lvl3pPr>
              <a:defRPr>
                <a:solidFill>
                  <a:srgbClr val="616161"/>
                </a:solidFill>
              </a:defRPr>
            </a:lvl3pPr>
            <a:lvl4pPr>
              <a:defRPr>
                <a:solidFill>
                  <a:srgbClr val="616161"/>
                </a:solidFill>
              </a:defRPr>
            </a:lvl4pPr>
            <a:lvl5pPr>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69263" y="217136"/>
            <a:ext cx="8600807" cy="674749"/>
          </a:xfrm>
        </p:spPr>
        <p:txBody>
          <a:bodyPr/>
          <a:lstStyle>
            <a:lvl1pPr>
              <a:defRPr>
                <a:solidFill>
                  <a:srgbClr val="61616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4059817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891883"/>
            <a:ext cx="3024064" cy="1797728"/>
          </a:xfrm>
        </p:spPr>
        <p:txBody>
          <a:bodyPr wrap="square">
            <a:spAutoFit/>
          </a:bodyPr>
          <a:lstStyle>
            <a:lvl1pPr marL="0" indent="0">
              <a:spcBef>
                <a:spcPts val="900"/>
              </a:spcBef>
              <a:buClr>
                <a:schemeClr val="tx1"/>
              </a:buClr>
              <a:buFont typeface="Wingdings" pitchFamily="2" charset="2"/>
              <a:buNone/>
              <a:defRPr sz="2700">
                <a:solidFill>
                  <a:schemeClr val="tx1"/>
                </a:solidFill>
              </a:defRPr>
            </a:lvl1pPr>
            <a:lvl2pPr marL="0" indent="0">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483144" y="899103"/>
            <a:ext cx="2895353" cy="1797728"/>
          </a:xfrm>
        </p:spPr>
        <p:txBody>
          <a:bodyPr wrap="square">
            <a:spAutoFit/>
          </a:bodyPr>
          <a:lstStyle>
            <a:lvl1pPr marL="0" indent="0">
              <a:spcBef>
                <a:spcPts val="900"/>
              </a:spcBef>
              <a:buClr>
                <a:schemeClr val="tx1"/>
              </a:buClr>
              <a:buFont typeface="Wingdings" pitchFamily="2" charset="2"/>
              <a:buNone/>
              <a:defRPr sz="2700">
                <a:solidFill>
                  <a:srgbClr val="616161"/>
                </a:solidFill>
              </a:defRPr>
            </a:lvl1pPr>
            <a:lvl2pPr marL="0" indent="0">
              <a:buNone/>
              <a:defRPr sz="1400">
                <a:solidFill>
                  <a:srgbClr val="616161"/>
                </a:solidFill>
              </a:defRPr>
            </a:lvl2pPr>
            <a:lvl3pPr marL="170360" indent="0">
              <a:buNone/>
              <a:tabLst/>
              <a:defRPr sz="1400">
                <a:solidFill>
                  <a:srgbClr val="616161"/>
                </a:solidFill>
              </a:defRPr>
            </a:lvl3pPr>
            <a:lvl4pPr marL="338385" indent="0">
              <a:buNone/>
              <a:defRPr>
                <a:solidFill>
                  <a:srgbClr val="616161"/>
                </a:solidFill>
              </a:defRPr>
            </a:lvl4pPr>
            <a:lvl5pPr marL="504077" indent="0">
              <a:buNone/>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69263" y="217136"/>
            <a:ext cx="8600807" cy="674749"/>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8732795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62" y="891884"/>
            <a:ext cx="3016631"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475712" y="891884"/>
            <a:ext cx="2999430"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5301363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neric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269262" y="1561962"/>
            <a:ext cx="2823978"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149563" y="1561962"/>
            <a:ext cx="2823978" cy="2689656"/>
          </a:xfrm>
          <a:solidFill>
            <a:srgbClr val="68217A"/>
          </a:solidFill>
          <a:ln>
            <a:noFill/>
          </a:ln>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34450088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neric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269263" y="1558973"/>
            <a:ext cx="2109664"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
        <p:nvSpPr>
          <p:cNvPr id="5" name="Picture Placeholder 3"/>
          <p:cNvSpPr>
            <a:spLocks noGrp="1"/>
          </p:cNvSpPr>
          <p:nvPr>
            <p:ph type="pic" sz="quarter" idx="14"/>
          </p:nvPr>
        </p:nvSpPr>
        <p:spPr>
          <a:xfrm>
            <a:off x="2378928" y="1558973"/>
            <a:ext cx="3992136" cy="2692645"/>
          </a:xfr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201446288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01292812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
        <p:nvSpPr>
          <p:cNvPr id="2" name="Rectangle 1"/>
          <p:cNvSpPr/>
          <p:nvPr userDrawn="1"/>
        </p:nvSpPr>
        <p:spPr bwMode="auto">
          <a:xfrm>
            <a:off x="0" y="4723214"/>
            <a:ext cx="2389459" cy="42028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4546083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eneric Emphasis Content">
    <p:bg>
      <p:bgPr>
        <a:solidFill>
          <a:schemeClr val="tx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69263" y="1561962"/>
            <a:ext cx="8600807" cy="975195"/>
          </a:xfrm>
        </p:spPr>
        <p:txBody>
          <a:bodyPr wrap="square">
            <a:spAutoFit/>
          </a:bodyPr>
          <a:lstStyle>
            <a:lvl1pPr marL="0" indent="0">
              <a:spcBef>
                <a:spcPts val="900"/>
              </a:spcBef>
              <a:buClr>
                <a:schemeClr val="tx1"/>
              </a:buClr>
              <a:buFont typeface="Wingdings" pitchFamily="2" charset="2"/>
              <a:buNone/>
              <a:defRPr sz="3900">
                <a:solidFill>
                  <a:schemeClr val="tx1"/>
                </a:solidFill>
              </a:defRPr>
            </a:lvl1pPr>
            <a:lvl2pPr marL="0" indent="0">
              <a:spcBef>
                <a:spcPts val="794"/>
              </a:spcBef>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smtClean="0"/>
              <a:t>Click to edit Master text styles</a:t>
            </a:r>
          </a:p>
          <a:p>
            <a:pPr lvl="1"/>
            <a:r>
              <a:rPr lang="en-US" dirty="0" smtClean="0"/>
              <a:t>Second level</a:t>
            </a:r>
          </a:p>
        </p:txBody>
      </p:sp>
      <p:sp>
        <p:nvSpPr>
          <p:cNvPr id="2" name="Rectangle 1"/>
          <p:cNvSpPr/>
          <p:nvPr userDrawn="1"/>
        </p:nvSpPr>
        <p:spPr bwMode="auto">
          <a:xfrm>
            <a:off x="0" y="4771900"/>
            <a:ext cx="2303093" cy="3716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945122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832" y="203811"/>
            <a:ext cx="5378549" cy="1347163"/>
          </a:xfrm>
          <a:prstGeom prst="rect">
            <a:avLst/>
          </a:prstGeom>
          <a:noFill/>
        </p:spPr>
        <p:txBody>
          <a:bodyPr lIns="80047" tIns="67211" rIns="80047" bIns="67211" anchor="t" anchorCtr="0"/>
          <a:lstStyle>
            <a:lvl1pPr>
              <a:defRPr sz="6400" spc="-74" baseline="0">
                <a:solidFill>
                  <a:srgbClr val="616161"/>
                </a:solidFill>
              </a:defRPr>
            </a:lvl1pPr>
          </a:lstStyle>
          <a:p>
            <a:r>
              <a:rPr lang="en-US" dirty="0" smtClean="0"/>
              <a:t>Section title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3699" y="3446456"/>
            <a:ext cx="1928109" cy="1445213"/>
          </a:xfrm>
          <a:prstGeom prst="rect">
            <a:avLst/>
          </a:prstGeom>
        </p:spPr>
      </p:pic>
    </p:spTree>
    <p:extLst>
      <p:ext uri="{BB962C8B-B14F-4D97-AF65-F5344CB8AC3E}">
        <p14:creationId xmlns:p14="http://schemas.microsoft.com/office/powerpoint/2010/main" val="1203082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neric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41046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eneric Developer Code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64" y="897994"/>
            <a:ext cx="5774698" cy="1467125"/>
          </a:xfrm>
        </p:spPr>
        <p:txBody>
          <a:bodyPr/>
          <a:lstStyle>
            <a:lvl1pPr marL="0" indent="0">
              <a:buNone/>
              <a:defRPr sz="2500">
                <a:solidFill>
                  <a:srgbClr val="616161"/>
                </a:solidFill>
                <a:latin typeface="Segoe UI" pitchFamily="34" charset="0"/>
                <a:cs typeface="Segoe UI" pitchFamily="34" charset="0"/>
              </a:defRPr>
            </a:lvl1pPr>
            <a:lvl2pPr marL="254724" indent="0">
              <a:buNone/>
              <a:defRPr>
                <a:solidFill>
                  <a:srgbClr val="616161"/>
                </a:solidFill>
                <a:latin typeface="Segoe UI" pitchFamily="34" charset="0"/>
                <a:cs typeface="Segoe UI" pitchFamily="34" charset="0"/>
              </a:defRPr>
            </a:lvl2pPr>
            <a:lvl3pPr marL="429700" indent="0">
              <a:buNone/>
              <a:defRPr>
                <a:solidFill>
                  <a:srgbClr val="616161"/>
                </a:solidFill>
                <a:latin typeface="Segoe UI" pitchFamily="34" charset="0"/>
                <a:cs typeface="Segoe UI" pitchFamily="34" charset="0"/>
              </a:defRPr>
            </a:lvl3pPr>
            <a:lvl4pPr marL="598722" indent="0">
              <a:buNone/>
              <a:defRPr>
                <a:solidFill>
                  <a:srgbClr val="616161"/>
                </a:solidFill>
                <a:latin typeface="Segoe UI" pitchFamily="34" charset="0"/>
                <a:cs typeface="Segoe UI" pitchFamily="34" charset="0"/>
              </a:defRPr>
            </a:lvl4pPr>
            <a:lvl5pPr marL="772505" indent="0">
              <a:buNone/>
              <a:defRPr>
                <a:solidFill>
                  <a:srgbClr val="616161"/>
                </a:soli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73691571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eneric 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62" y="891883"/>
            <a:ext cx="5990289" cy="1799780"/>
          </a:xfrm>
          <a:prstGeom prst="rect">
            <a:avLst/>
          </a:prstGeom>
        </p:spPr>
        <p:txBody>
          <a:bodyPr/>
          <a:lstStyle>
            <a:lvl1pPr marL="213533" indent="-213533">
              <a:buClr>
                <a:schemeClr val="tx1"/>
              </a:buClr>
              <a:buSzPct val="90000"/>
              <a:buFont typeface="Arial" pitchFamily="34" charset="0"/>
              <a:buChar char="•"/>
              <a:defRPr sz="27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066" indent="-206531">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598" indent="-213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623" indent="-168026">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650" indent="-168026">
              <a:buClr>
                <a:schemeClr val="tx1"/>
              </a:buClr>
              <a:buSzPct val="90000"/>
              <a:buFont typeface="Arial" pitchFamily="34" charset="0"/>
              <a:buChar char="•"/>
              <a:defRPr sz="14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7"/>
            <a:ext cx="9144001" cy="464344"/>
          </a:xfrm>
          <a:prstGeom prst="rect">
            <a:avLst/>
          </a:prstGeom>
          <a:solidFill>
            <a:srgbClr val="FFFF99"/>
          </a:solidFill>
        </p:spPr>
        <p:txBody>
          <a:bodyPr wrap="square" lIns="114265" tIns="57131" rIns="114265" bIns="57131"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2" name="Footer Placeholder 1"/>
          <p:cNvSpPr>
            <a:spLocks noGrp="1"/>
          </p:cNvSpPr>
          <p:nvPr>
            <p:ph type="ftr" sz="quarter" idx="12"/>
          </p:nvPr>
        </p:nvSpPr>
        <p:spPr>
          <a:xfrm>
            <a:off x="279454" y="4750468"/>
            <a:ext cx="2896507" cy="273168"/>
          </a:xfrm>
          <a:prstGeom prst="rect">
            <a:avLst/>
          </a:prstGeom>
        </p:spPr>
        <p:txBody>
          <a:bodyPr lIns="80047" tIns="40023" rIns="80047" bIns="40023"/>
          <a:lstStyle/>
          <a:p>
            <a:endParaRPr lang="en-US" dirty="0"/>
          </a:p>
        </p:txBody>
      </p:sp>
      <p:sp>
        <p:nvSpPr>
          <p:cNvPr id="5" name="Slide Number Placeholder 4"/>
          <p:cNvSpPr>
            <a:spLocks noGrp="1"/>
          </p:cNvSpPr>
          <p:nvPr>
            <p:ph type="sldNum" sz="quarter" idx="13"/>
          </p:nvPr>
        </p:nvSpPr>
        <p:spPr>
          <a:xfrm>
            <a:off x="6746739" y="4750466"/>
            <a:ext cx="2133860" cy="273168"/>
          </a:xfrm>
          <a:prstGeom prst="rect">
            <a:avLst/>
          </a:prstGeom>
        </p:spPr>
        <p:txBody>
          <a:bodyPr lIns="80047" tIns="40023" rIns="80047" bIns="40023"/>
          <a:lstStyle/>
          <a:p>
            <a:r>
              <a:rPr lang="en-US" smtClean="0"/>
              <a:t>1</a:t>
            </a:r>
            <a:endParaRPr lang="en-US" dirty="0"/>
          </a:p>
        </p:txBody>
      </p:sp>
    </p:spTree>
    <p:extLst>
      <p:ext uri="{BB962C8B-B14F-4D97-AF65-F5344CB8AC3E}">
        <p14:creationId xmlns:p14="http://schemas.microsoft.com/office/powerpoint/2010/main" val="71832033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rple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99397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ang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solidFill>
                  <a:schemeClr val="tx1"/>
                </a:soli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urple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ue Blank Accen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rang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Test Title and Bullet Text">
    <p:spTree>
      <p:nvGrpSpPr>
        <p:cNvPr id="1" name=""/>
        <p:cNvGrpSpPr/>
        <p:nvPr/>
      </p:nvGrpSpPr>
      <p:grpSpPr>
        <a:xfrm>
          <a:off x="0" y="0"/>
          <a:ext cx="0" cy="0"/>
          <a:chOff x="0" y="0"/>
          <a:chExt cx="0" cy="0"/>
        </a:xfrm>
      </p:grpSpPr>
      <p:sp>
        <p:nvSpPr>
          <p:cNvPr id="9" name="Title 1"/>
          <p:cNvSpPr>
            <a:spLocks noGrp="1"/>
          </p:cNvSpPr>
          <p:nvPr>
            <p:ph type="title"/>
          </p:nvPr>
        </p:nvSpPr>
        <p:spPr>
          <a:xfrm>
            <a:off x="269263" y="217136"/>
            <a:ext cx="8600807" cy="674749"/>
          </a:xfrm>
          <a:prstGeom prst="rect">
            <a:avLst/>
          </a:prstGeom>
        </p:spPr>
        <p:txBody>
          <a:bodyPr/>
          <a:lstStyle>
            <a:lvl1pPr>
              <a:defRPr>
                <a:solidFill>
                  <a:srgbClr val="616161"/>
                </a:solidFill>
              </a:defRPr>
            </a:lvl1pPr>
          </a:lstStyle>
          <a:p>
            <a:r>
              <a:rPr lang="en-US" dirty="0" smtClean="0"/>
              <a:t>Click to edit Master title style</a:t>
            </a:r>
            <a:endParaRPr lang="en-US" dirty="0"/>
          </a:p>
        </p:txBody>
      </p:sp>
      <p:sp>
        <p:nvSpPr>
          <p:cNvPr id="6" name="Text Placeholder 3"/>
          <p:cNvSpPr txBox="1">
            <a:spLocks/>
          </p:cNvSpPr>
          <p:nvPr userDrawn="1"/>
        </p:nvSpPr>
        <p:spPr>
          <a:xfrm>
            <a:off x="269262" y="1568689"/>
            <a:ext cx="5722660" cy="1536374"/>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252040" marR="0" lvl="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000" b="0" i="0" u="none" strike="noStrike" kern="1200" cap="none" spc="0" normalizeH="0" baseline="0" noProof="0" smtClean="0">
                <a:ln>
                  <a:noFill/>
                </a:ln>
                <a:solidFill>
                  <a:srgbClr val="616161"/>
                </a:solidFill>
                <a:effectLst/>
                <a:uLnTx/>
                <a:uFillTx/>
                <a:latin typeface="Segoe UI Light"/>
                <a:ea typeface="+mn-ea"/>
                <a:cs typeface="+mn-cs"/>
              </a:rPr>
              <a:t>Click to edit Master text styles</a:t>
            </a:r>
          </a:p>
          <a:p>
            <a:pPr marL="429400" marR="0" lvl="1"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800" b="0" i="0" u="none" strike="noStrike" kern="1200" cap="none" spc="0" normalizeH="0" baseline="0" noProof="0" smtClean="0">
                <a:ln>
                  <a:noFill/>
                </a:ln>
                <a:solidFill>
                  <a:srgbClr val="616161"/>
                </a:solidFill>
                <a:effectLst/>
                <a:uLnTx/>
                <a:uFillTx/>
                <a:latin typeface="Segoe UI"/>
                <a:ea typeface="+mn-ea"/>
                <a:cs typeface="+mn-cs"/>
              </a:rPr>
              <a:t>Second level</a:t>
            </a:r>
          </a:p>
          <a:p>
            <a:pPr marL="588092" marR="0" lvl="2"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400" b="0" i="0" u="none" strike="noStrike" kern="1200" cap="none" spc="0" normalizeH="0" baseline="0" noProof="0" smtClean="0">
                <a:ln>
                  <a:noFill/>
                </a:ln>
                <a:solidFill>
                  <a:srgbClr val="616161"/>
                </a:solidFill>
                <a:effectLst/>
                <a:uLnTx/>
                <a:uFillTx/>
                <a:latin typeface="Segoe UI"/>
                <a:ea typeface="+mn-ea"/>
                <a:cs typeface="+mn-cs"/>
              </a:rPr>
              <a:t>Third level</a:t>
            </a:r>
          </a:p>
          <a:p>
            <a:pPr marL="756116" marR="0" lvl="3"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smtClean="0">
                <a:ln>
                  <a:noFill/>
                </a:ln>
                <a:solidFill>
                  <a:srgbClr val="616161"/>
                </a:solidFill>
                <a:effectLst/>
                <a:uLnTx/>
                <a:uFillTx/>
                <a:latin typeface="Segoe UI"/>
                <a:ea typeface="+mn-ea"/>
                <a:cs typeface="+mn-cs"/>
              </a:rPr>
              <a:t>Fourth level</a:t>
            </a:r>
          </a:p>
          <a:p>
            <a:pPr marL="924141" marR="0" lvl="4"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smtClean="0">
                <a:ln>
                  <a:noFill/>
                </a:ln>
                <a:solidFill>
                  <a:srgbClr val="616161"/>
                </a:solidFill>
                <a:effectLst/>
                <a:uLnTx/>
                <a:uFillTx/>
                <a:latin typeface="Segoe UI"/>
                <a:ea typeface="+mn-ea"/>
                <a:cs typeface="+mn-cs"/>
              </a:rPr>
              <a:t>Fifth level</a:t>
            </a:r>
            <a:endParaRPr kumimoji="0" lang="en-US" sz="1300" b="0" i="0" u="none" strike="noStrike" kern="1200" cap="none" spc="0" normalizeH="0" baseline="0" noProof="0" dirty="0">
              <a:ln>
                <a:noFill/>
              </a:ln>
              <a:solidFill>
                <a:srgbClr val="616161"/>
              </a:solidFill>
              <a:effectLst/>
              <a:uLnTx/>
              <a:uFillTx/>
              <a:latin typeface="Segoe UI"/>
              <a:ea typeface="+mn-ea"/>
              <a:cs typeface="+mn-cs"/>
            </a:endParaRPr>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01178"/>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193" r:id="rId3"/>
    <p:sldLayoutId id="2147484101" r:id="rId4"/>
    <p:sldLayoutId id="2147484102" r:id="rId5"/>
    <p:sldLayoutId id="2147484127" r:id="rId6"/>
    <p:sldLayoutId id="2147484128" r:id="rId7"/>
    <p:sldLayoutId id="2147484129" r:id="rId8"/>
    <p:sldLayoutId id="2147484263" r:id="rId9"/>
    <p:sldLayoutId id="2147484265" r:id="rId10"/>
  </p:sldLayoutIdLst>
  <p:hf hdr="0" dt="0"/>
  <p:txStyles>
    <p:titleStyle>
      <a:lvl1pPr algn="l" defTabSz="685585" rtl="0" eaLnBrk="1" latinLnBrk="0" hangingPunct="1">
        <a:lnSpc>
          <a:spcPct val="90000"/>
        </a:lnSpc>
        <a:spcBef>
          <a:spcPct val="0"/>
        </a:spcBef>
        <a:buNone/>
        <a:defRPr lang="en-US" sz="3900" b="0" kern="1200" cap="none" spc="-75" baseline="0" dirty="0">
          <a:ln w="3175">
            <a:noFill/>
          </a:ln>
          <a:solidFill>
            <a:srgbClr val="616161"/>
          </a:solidFill>
          <a:effectLst/>
          <a:latin typeface="Segoe UI Light"/>
          <a:ea typeface="+mn-ea"/>
          <a:cs typeface="Segoe ui light (Headings)"/>
        </a:defRPr>
      </a:lvl1pPr>
    </p:titleStyle>
    <p:bodyStyle>
      <a:lvl1pPr marL="300175" indent="-300175" algn="l" defTabSz="400233" rtl="0" eaLnBrk="1" latinLnBrk="0" hangingPunct="1">
        <a:spcBef>
          <a:spcPct val="20000"/>
        </a:spcBef>
        <a:buFont typeface="Arial"/>
        <a:buChar char="•"/>
        <a:defRPr sz="1300" kern="1200">
          <a:solidFill>
            <a:schemeClr val="tx1"/>
          </a:solidFill>
          <a:latin typeface="Segoe"/>
          <a:ea typeface="+mn-ea"/>
          <a:cs typeface="Segoe"/>
        </a:defRPr>
      </a:lvl1pPr>
      <a:lvl2pPr marL="650378" indent="-250146" algn="l" defTabSz="400233" rtl="0" eaLnBrk="1" latinLnBrk="0" hangingPunct="1">
        <a:spcBef>
          <a:spcPct val="20000"/>
        </a:spcBef>
        <a:buFont typeface="Arial"/>
        <a:buChar char="–"/>
        <a:defRPr sz="1300" kern="1200">
          <a:solidFill>
            <a:schemeClr val="tx1"/>
          </a:solidFill>
          <a:latin typeface="Segoe"/>
          <a:ea typeface="+mn-ea"/>
          <a:cs typeface="Segoe"/>
        </a:defRPr>
      </a:lvl2pPr>
      <a:lvl3pPr marL="1000582" indent="-200116" algn="l" defTabSz="400233" rtl="0" eaLnBrk="1" latinLnBrk="0" hangingPunct="1">
        <a:spcBef>
          <a:spcPct val="20000"/>
        </a:spcBef>
        <a:buFont typeface="Arial"/>
        <a:buChar char="•"/>
        <a:defRPr sz="1300" kern="1200">
          <a:solidFill>
            <a:schemeClr val="tx1"/>
          </a:solidFill>
          <a:latin typeface="Segoe"/>
          <a:ea typeface="+mn-ea"/>
          <a:cs typeface="Segoe"/>
        </a:defRPr>
      </a:lvl3pPr>
      <a:lvl4pPr marL="1400815" indent="-200116" algn="l" defTabSz="400233" rtl="0" eaLnBrk="1" latinLnBrk="0" hangingPunct="1">
        <a:spcBef>
          <a:spcPct val="20000"/>
        </a:spcBef>
        <a:buFont typeface="Arial"/>
        <a:buChar char="–"/>
        <a:defRPr sz="1300" kern="1200">
          <a:solidFill>
            <a:schemeClr val="tx1"/>
          </a:solidFill>
          <a:latin typeface="Segoe"/>
          <a:ea typeface="+mn-ea"/>
          <a:cs typeface="Segoe"/>
        </a:defRPr>
      </a:lvl4pPr>
      <a:lvl5pPr marL="1801048" indent="-200116" algn="l" defTabSz="400233" rtl="0" eaLnBrk="1" latinLnBrk="0" hangingPunct="1">
        <a:spcBef>
          <a:spcPct val="20000"/>
        </a:spcBef>
        <a:buFont typeface="Arial"/>
        <a:buChar char="»"/>
        <a:defRPr sz="1300" kern="1200">
          <a:solidFill>
            <a:schemeClr val="tx1"/>
          </a:solidFill>
          <a:latin typeface="Segoe"/>
          <a:ea typeface="+mn-ea"/>
          <a:cs typeface="Segoe"/>
        </a:defRPr>
      </a:lvl5pPr>
      <a:lvl6pPr marL="2201281" indent="-200116" algn="l" defTabSz="400233" rtl="0" eaLnBrk="1" latinLnBrk="0" hangingPunct="1">
        <a:spcBef>
          <a:spcPct val="20000"/>
        </a:spcBef>
        <a:buFont typeface="Arial"/>
        <a:buChar char="•"/>
        <a:defRPr sz="1800" kern="1200">
          <a:solidFill>
            <a:schemeClr val="tx1"/>
          </a:solidFill>
          <a:latin typeface="+mn-lt"/>
          <a:ea typeface="+mn-ea"/>
          <a:cs typeface="+mn-cs"/>
        </a:defRPr>
      </a:lvl6pPr>
      <a:lvl7pPr marL="2601514" indent="-200116" algn="l" defTabSz="400233" rtl="0" eaLnBrk="1" latinLnBrk="0" hangingPunct="1">
        <a:spcBef>
          <a:spcPct val="20000"/>
        </a:spcBef>
        <a:buFont typeface="Arial"/>
        <a:buChar char="•"/>
        <a:defRPr sz="1800" kern="1200">
          <a:solidFill>
            <a:schemeClr val="tx1"/>
          </a:solidFill>
          <a:latin typeface="+mn-lt"/>
          <a:ea typeface="+mn-ea"/>
          <a:cs typeface="+mn-cs"/>
        </a:defRPr>
      </a:lvl7pPr>
      <a:lvl8pPr marL="3001747" indent="-200116" algn="l" defTabSz="400233" rtl="0" eaLnBrk="1" latinLnBrk="0" hangingPunct="1">
        <a:spcBef>
          <a:spcPct val="20000"/>
        </a:spcBef>
        <a:buFont typeface="Arial"/>
        <a:buChar char="•"/>
        <a:defRPr sz="1800" kern="1200">
          <a:solidFill>
            <a:schemeClr val="tx1"/>
          </a:solidFill>
          <a:latin typeface="+mn-lt"/>
          <a:ea typeface="+mn-ea"/>
          <a:cs typeface="+mn-cs"/>
        </a:defRPr>
      </a:lvl8pPr>
      <a:lvl9pPr marL="3401979" indent="-200116" algn="l" defTabSz="400233"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0233" rtl="0" eaLnBrk="1" latinLnBrk="0" hangingPunct="1">
        <a:defRPr sz="1600" kern="1200">
          <a:solidFill>
            <a:schemeClr val="tx1"/>
          </a:solidFill>
          <a:latin typeface="+mn-lt"/>
          <a:ea typeface="+mn-ea"/>
          <a:cs typeface="+mn-cs"/>
        </a:defRPr>
      </a:lvl1pPr>
      <a:lvl2pPr marL="400233" algn="l" defTabSz="400233" rtl="0" eaLnBrk="1" latinLnBrk="0" hangingPunct="1">
        <a:defRPr sz="1600" kern="1200">
          <a:solidFill>
            <a:schemeClr val="tx1"/>
          </a:solidFill>
          <a:latin typeface="+mn-lt"/>
          <a:ea typeface="+mn-ea"/>
          <a:cs typeface="+mn-cs"/>
        </a:defRPr>
      </a:lvl2pPr>
      <a:lvl3pPr marL="800466" algn="l" defTabSz="400233" rtl="0" eaLnBrk="1" latinLnBrk="0" hangingPunct="1">
        <a:defRPr sz="1600" kern="1200">
          <a:solidFill>
            <a:schemeClr val="tx1"/>
          </a:solidFill>
          <a:latin typeface="+mn-lt"/>
          <a:ea typeface="+mn-ea"/>
          <a:cs typeface="+mn-cs"/>
        </a:defRPr>
      </a:lvl3pPr>
      <a:lvl4pPr marL="1200699" algn="l" defTabSz="400233" rtl="0" eaLnBrk="1" latinLnBrk="0" hangingPunct="1">
        <a:defRPr sz="1600" kern="1200">
          <a:solidFill>
            <a:schemeClr val="tx1"/>
          </a:solidFill>
          <a:latin typeface="+mn-lt"/>
          <a:ea typeface="+mn-ea"/>
          <a:cs typeface="+mn-cs"/>
        </a:defRPr>
      </a:lvl4pPr>
      <a:lvl5pPr marL="1600932" algn="l" defTabSz="400233" rtl="0" eaLnBrk="1" latinLnBrk="0" hangingPunct="1">
        <a:defRPr sz="1600" kern="1200">
          <a:solidFill>
            <a:schemeClr val="tx1"/>
          </a:solidFill>
          <a:latin typeface="+mn-lt"/>
          <a:ea typeface="+mn-ea"/>
          <a:cs typeface="+mn-cs"/>
        </a:defRPr>
      </a:lvl5pPr>
      <a:lvl6pPr marL="2001164" algn="l" defTabSz="400233" rtl="0" eaLnBrk="1" latinLnBrk="0" hangingPunct="1">
        <a:defRPr sz="1600" kern="1200">
          <a:solidFill>
            <a:schemeClr val="tx1"/>
          </a:solidFill>
          <a:latin typeface="+mn-lt"/>
          <a:ea typeface="+mn-ea"/>
          <a:cs typeface="+mn-cs"/>
        </a:defRPr>
      </a:lvl6pPr>
      <a:lvl7pPr marL="2401397" algn="l" defTabSz="400233" rtl="0" eaLnBrk="1" latinLnBrk="0" hangingPunct="1">
        <a:defRPr sz="1600" kern="1200">
          <a:solidFill>
            <a:schemeClr val="tx1"/>
          </a:solidFill>
          <a:latin typeface="+mn-lt"/>
          <a:ea typeface="+mn-ea"/>
          <a:cs typeface="+mn-cs"/>
        </a:defRPr>
      </a:lvl7pPr>
      <a:lvl8pPr marL="2801630" algn="l" defTabSz="400233" rtl="0" eaLnBrk="1" latinLnBrk="0" hangingPunct="1">
        <a:defRPr sz="1600" kern="1200">
          <a:solidFill>
            <a:schemeClr val="tx1"/>
          </a:solidFill>
          <a:latin typeface="+mn-lt"/>
          <a:ea typeface="+mn-ea"/>
          <a:cs typeface="+mn-cs"/>
        </a:defRPr>
      </a:lvl8pPr>
      <a:lvl9pPr marL="3201863" algn="l" defTabSz="400233"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63" y="217136"/>
            <a:ext cx="8600807" cy="674749"/>
          </a:xfrm>
          <a:prstGeom prst="rect">
            <a:avLst/>
          </a:prstGeom>
        </p:spPr>
        <p:txBody>
          <a:bodyPr vert="horz" wrap="square" lIns="107536" tIns="67211" rIns="107536" bIns="67211"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64" y="891886"/>
            <a:ext cx="5990288" cy="1536374"/>
          </a:xfrm>
          <a:prstGeom prst="rect">
            <a:avLst/>
          </a:prstGeom>
        </p:spPr>
        <p:txBody>
          <a:bodyPr vert="horz" wrap="square" lIns="107536" tIns="67211" rIns="107536" bIns="67211"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80141987"/>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1" r:id="rId5"/>
    <p:sldLayoutId id="2147484252" r:id="rId6"/>
    <p:sldLayoutId id="2147484253" r:id="rId7"/>
    <p:sldLayoutId id="2147484254" r:id="rId8"/>
    <p:sldLayoutId id="2147484255" r:id="rId9"/>
    <p:sldLayoutId id="2147484258" r:id="rId10"/>
    <p:sldLayoutId id="2147484259" r:id="rId11"/>
    <p:sldLayoutId id="2147484260" r:id="rId12"/>
  </p:sldLayoutIdLst>
  <p:transition>
    <p:fade/>
  </p:transition>
  <p:timing>
    <p:tnLst>
      <p:par>
        <p:cTn id="1" dur="indefinite" restart="never" nodeType="tmRoot"/>
      </p:par>
    </p:tnLst>
  </p:timing>
  <p:hf hdr="0" dt="0"/>
  <p:txStyles>
    <p:title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p:titleStyle>
    <p:body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gradFill>
            <a:gsLst>
              <a:gs pos="1250">
                <a:schemeClr val="tx1"/>
              </a:gs>
              <a:gs pos="100000">
                <a:schemeClr val="tx1"/>
              </a:gs>
            </a:gsLst>
            <a:lin ang="5400000" scaled="0"/>
          </a:gra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smtClean="0"/>
              <a:t>Speaker name</a:t>
            </a:r>
          </a:p>
          <a:p>
            <a:r>
              <a:rPr lang="en-US" dirty="0" smtClean="0"/>
              <a:t>Speaker Title</a:t>
            </a:r>
            <a:endParaRPr lang="en-US" dirty="0" smtClean="0"/>
          </a:p>
          <a:p>
            <a:endParaRPr lang="en-US" dirty="0"/>
          </a:p>
          <a:p>
            <a:r>
              <a:rPr lang="en-US" dirty="0" smtClean="0"/>
              <a:t>twitter-handle  or website</a:t>
            </a:r>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Tree>
    <p:extLst>
      <p:ext uri="{BB962C8B-B14F-4D97-AF65-F5344CB8AC3E}">
        <p14:creationId xmlns:p14="http://schemas.microsoft.com/office/powerpoint/2010/main" val="29802162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Azure AD in Your Own Apps</a:t>
            </a:r>
            <a:endParaRPr lang="en-US" dirty="0"/>
          </a:p>
        </p:txBody>
      </p:sp>
      <p:sp>
        <p:nvSpPr>
          <p:cNvPr id="5" name="Freeform 128"/>
          <p:cNvSpPr>
            <a:spLocks noChangeAspect="1"/>
          </p:cNvSpPr>
          <p:nvPr/>
        </p:nvSpPr>
        <p:spPr bwMode="black">
          <a:xfrm>
            <a:off x="1162850" y="1609100"/>
            <a:ext cx="2538493" cy="14022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AEEF"/>
          </a:solidFill>
          <a:ln w="38100">
            <a:noFill/>
          </a:ln>
          <a:extLst/>
        </p:spPr>
        <p:txBody>
          <a:bodyPr vert="horz" wrap="square" lIns="91403" tIns="45702" rIns="91403" bIns="45702" numCol="1" anchor="t" anchorCtr="0" compatLnSpc="1">
            <a:prstTxWarp prst="textNoShape">
              <a:avLst/>
            </a:prstTxWarp>
          </a:bodyPr>
          <a:lstStyle/>
          <a:p>
            <a:pPr defTabSz="932134" fontAlgn="auto">
              <a:spcBef>
                <a:spcPts val="0"/>
              </a:spcBef>
              <a:spcAft>
                <a:spcPts val="0"/>
              </a:spcAft>
            </a:pPr>
            <a:endParaRPr lang="en-US" sz="1799">
              <a:solidFill>
                <a:srgbClr val="505050"/>
              </a:solidFill>
              <a:latin typeface="Segoe UI"/>
              <a:ea typeface="+mn-ea"/>
              <a:cs typeface="+mn-cs"/>
            </a:endParaRPr>
          </a:p>
        </p:txBody>
      </p:sp>
      <p:sp>
        <p:nvSpPr>
          <p:cNvPr id="6" name="Freeform 128"/>
          <p:cNvSpPr>
            <a:spLocks noChangeAspect="1"/>
          </p:cNvSpPr>
          <p:nvPr/>
        </p:nvSpPr>
        <p:spPr bwMode="black">
          <a:xfrm>
            <a:off x="269262" y="1702765"/>
            <a:ext cx="2538492" cy="14022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AEEF"/>
          </a:solidFill>
          <a:ln w="38100">
            <a:solidFill>
              <a:schemeClr val="bg1"/>
            </a:solidFill>
          </a:ln>
          <a:extLst/>
        </p:spPr>
        <p:txBody>
          <a:bodyPr vert="horz" wrap="square" lIns="91403" tIns="45702" rIns="91403" bIns="45702" numCol="1" anchor="t" anchorCtr="0" compatLnSpc="1">
            <a:prstTxWarp prst="textNoShape">
              <a:avLst/>
            </a:prstTxWarp>
          </a:bodyPr>
          <a:lstStyle/>
          <a:p>
            <a:pPr defTabSz="932134" fontAlgn="auto">
              <a:spcBef>
                <a:spcPts val="0"/>
              </a:spcBef>
              <a:spcAft>
                <a:spcPts val="0"/>
              </a:spcAft>
            </a:pPr>
            <a:endParaRPr lang="en-US" sz="1799">
              <a:solidFill>
                <a:srgbClr val="505050"/>
              </a:solidFill>
              <a:latin typeface="Segoe UI"/>
              <a:ea typeface="+mn-ea"/>
              <a:cs typeface="+mn-cs"/>
            </a:endParaRPr>
          </a:p>
        </p:txBody>
      </p:sp>
      <p:pic>
        <p:nvPicPr>
          <p:cNvPr id="7" name="Picture 6" descr="Windows Azure Active Directory"/>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86425" y="2025120"/>
            <a:ext cx="929587" cy="929587"/>
          </a:xfrm>
          <a:prstGeom prst="rect">
            <a:avLst/>
          </a:prstGeom>
          <a:noFill/>
          <a:ln>
            <a:noFill/>
          </a:ln>
        </p:spPr>
      </p:pic>
      <p:pic>
        <p:nvPicPr>
          <p:cNvPr id="8" name="Picture 7" descr="Windows Azure Active Directory"/>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986425" y="3974788"/>
            <a:ext cx="929587" cy="929587"/>
          </a:xfrm>
          <a:prstGeom prst="rect">
            <a:avLst/>
          </a:prstGeom>
          <a:noFill/>
          <a:ln>
            <a:noFill/>
          </a:ln>
        </p:spPr>
      </p:pic>
      <p:sp>
        <p:nvSpPr>
          <p:cNvPr id="9" name="Right Arrow 8"/>
          <p:cNvSpPr/>
          <p:nvPr/>
        </p:nvSpPr>
        <p:spPr bwMode="auto">
          <a:xfrm rot="16200000">
            <a:off x="1137607" y="3223930"/>
            <a:ext cx="627223" cy="48865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4621757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Azure AD in Your Own Apps</a:t>
            </a:r>
            <a:endParaRPr lang="en-US" dirty="0"/>
          </a:p>
        </p:txBody>
      </p:sp>
      <p:sp>
        <p:nvSpPr>
          <p:cNvPr id="5" name="Freeform 128"/>
          <p:cNvSpPr>
            <a:spLocks noChangeAspect="1"/>
          </p:cNvSpPr>
          <p:nvPr/>
        </p:nvSpPr>
        <p:spPr bwMode="black">
          <a:xfrm>
            <a:off x="1162850" y="1609100"/>
            <a:ext cx="2538493" cy="14022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AEEF"/>
          </a:solidFill>
          <a:ln w="38100">
            <a:noFill/>
          </a:ln>
          <a:extLst/>
        </p:spPr>
        <p:txBody>
          <a:bodyPr vert="horz" wrap="square" lIns="91403" tIns="45702" rIns="91403" bIns="45702" numCol="1" anchor="t" anchorCtr="0" compatLnSpc="1">
            <a:prstTxWarp prst="textNoShape">
              <a:avLst/>
            </a:prstTxWarp>
          </a:bodyPr>
          <a:lstStyle/>
          <a:p>
            <a:pPr defTabSz="932134" fontAlgn="auto">
              <a:spcBef>
                <a:spcPts val="0"/>
              </a:spcBef>
              <a:spcAft>
                <a:spcPts val="0"/>
              </a:spcAft>
            </a:pPr>
            <a:endParaRPr lang="en-US" sz="1799">
              <a:solidFill>
                <a:srgbClr val="505050"/>
              </a:solidFill>
              <a:latin typeface="Segoe UI"/>
              <a:ea typeface="+mn-ea"/>
              <a:cs typeface="+mn-cs"/>
            </a:endParaRPr>
          </a:p>
        </p:txBody>
      </p:sp>
      <p:sp>
        <p:nvSpPr>
          <p:cNvPr id="6" name="Freeform 128"/>
          <p:cNvSpPr>
            <a:spLocks noChangeAspect="1"/>
          </p:cNvSpPr>
          <p:nvPr/>
        </p:nvSpPr>
        <p:spPr bwMode="black">
          <a:xfrm>
            <a:off x="269262" y="1702765"/>
            <a:ext cx="2538492" cy="14022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AEEF"/>
          </a:solidFill>
          <a:ln w="38100">
            <a:solidFill>
              <a:schemeClr val="bg1"/>
            </a:solidFill>
          </a:ln>
          <a:extLst/>
        </p:spPr>
        <p:txBody>
          <a:bodyPr vert="horz" wrap="square" lIns="91403" tIns="45702" rIns="91403" bIns="45702" numCol="1" anchor="t" anchorCtr="0" compatLnSpc="1">
            <a:prstTxWarp prst="textNoShape">
              <a:avLst/>
            </a:prstTxWarp>
          </a:bodyPr>
          <a:lstStyle/>
          <a:p>
            <a:pPr defTabSz="932134" fontAlgn="auto">
              <a:spcBef>
                <a:spcPts val="0"/>
              </a:spcBef>
              <a:spcAft>
                <a:spcPts val="0"/>
              </a:spcAft>
            </a:pPr>
            <a:endParaRPr lang="en-US" sz="1799">
              <a:solidFill>
                <a:srgbClr val="505050"/>
              </a:solidFill>
              <a:latin typeface="Segoe UI"/>
              <a:ea typeface="+mn-ea"/>
              <a:cs typeface="+mn-cs"/>
            </a:endParaRPr>
          </a:p>
        </p:txBody>
      </p:sp>
      <p:pic>
        <p:nvPicPr>
          <p:cNvPr id="7" name="Picture 6" descr="Windows Azure Active Directory"/>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86425" y="2025120"/>
            <a:ext cx="929587" cy="929587"/>
          </a:xfrm>
          <a:prstGeom prst="rect">
            <a:avLst/>
          </a:prstGeom>
          <a:noFill/>
          <a:ln>
            <a:noFill/>
          </a:ln>
        </p:spPr>
      </p:pic>
    </p:spTree>
    <p:extLst>
      <p:ext uri="{BB962C8B-B14F-4D97-AF65-F5344CB8AC3E}">
        <p14:creationId xmlns:p14="http://schemas.microsoft.com/office/powerpoint/2010/main" val="328650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Platforms, Form Factors, Protocols</a:t>
            </a:r>
            <a:endParaRPr lang="en-US" dirty="0"/>
          </a:p>
        </p:txBody>
      </p:sp>
      <p:sp>
        <p:nvSpPr>
          <p:cNvPr id="4" name="Cloud large"/>
          <p:cNvSpPr>
            <a:spLocks/>
          </p:cNvSpPr>
          <p:nvPr/>
        </p:nvSpPr>
        <p:spPr bwMode="black">
          <a:xfrm>
            <a:off x="0" y="1632843"/>
            <a:ext cx="3689163" cy="2322261"/>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AEEF"/>
          </a:solidFill>
          <a:ln w="38100">
            <a:solidFill>
              <a:schemeClr val="bg1"/>
            </a:solidFill>
          </a:ln>
          <a:extLst/>
        </p:spPr>
        <p:txBody>
          <a:bodyPr vert="horz" wrap="square" lIns="91403" tIns="45702" rIns="91403" bIns="45702" numCol="1" anchor="t" anchorCtr="0" compatLnSpc="1">
            <a:prstTxWarp prst="textNoShape">
              <a:avLst/>
            </a:prstTxWarp>
          </a:bodyPr>
          <a:lstStyle/>
          <a:p>
            <a:pPr defTabSz="932134"/>
            <a:endParaRPr lang="en-US" sz="1799">
              <a:solidFill>
                <a:srgbClr val="505050"/>
              </a:solidFill>
              <a:latin typeface="Segoe UI"/>
            </a:endParaRPr>
          </a:p>
        </p:txBody>
      </p:sp>
      <p:sp>
        <p:nvSpPr>
          <p:cNvPr id="5" name="TextBox 4"/>
          <p:cNvSpPr txBox="1"/>
          <p:nvPr/>
        </p:nvSpPr>
        <p:spPr>
          <a:xfrm>
            <a:off x="1059598" y="2197074"/>
            <a:ext cx="1217163" cy="207683"/>
          </a:xfrm>
          <a:prstGeom prst="rect">
            <a:avLst/>
          </a:prstGeom>
          <a:noFill/>
        </p:spPr>
        <p:txBody>
          <a:bodyPr wrap="none" rtlCol="0">
            <a:spAutoFit/>
          </a:bodyPr>
          <a:lstStyle/>
          <a:p>
            <a:pPr algn="ctr"/>
            <a:r>
              <a:rPr lang="en-US" sz="1000" dirty="0" smtClean="0">
                <a:gradFill>
                  <a:gsLst>
                    <a:gs pos="0">
                      <a:srgbClr val="FFFFFF"/>
                    </a:gs>
                    <a:gs pos="100000">
                      <a:srgbClr val="FFFFFF"/>
                    </a:gs>
                  </a:gsLst>
                  <a:lin ang="5400000" scaled="0"/>
                </a:gradFill>
              </a:rPr>
              <a:t>Azure </a:t>
            </a:r>
            <a:r>
              <a:rPr lang="en-US" sz="1000" dirty="0">
                <a:gradFill>
                  <a:gsLst>
                    <a:gs pos="0">
                      <a:srgbClr val="FFFFFF"/>
                    </a:gs>
                    <a:gs pos="100000">
                      <a:srgbClr val="FFFFFF"/>
                    </a:gs>
                  </a:gsLst>
                  <a:lin ang="5400000" scaled="0"/>
                </a:gradFill>
              </a:rPr>
              <a:t>Active Directory</a:t>
            </a:r>
          </a:p>
        </p:txBody>
      </p:sp>
      <p:grpSp>
        <p:nvGrpSpPr>
          <p:cNvPr id="10" name="Group 9"/>
          <p:cNvGrpSpPr/>
          <p:nvPr/>
        </p:nvGrpSpPr>
        <p:grpSpPr>
          <a:xfrm>
            <a:off x="2312641" y="2440740"/>
            <a:ext cx="354180" cy="88600"/>
            <a:chOff x="4572000" y="3022238"/>
            <a:chExt cx="789225" cy="197428"/>
          </a:xfrm>
          <a:solidFill>
            <a:schemeClr val="bg1"/>
          </a:solidFill>
        </p:grpSpPr>
        <p:sp>
          <p:nvSpPr>
            <p:cNvPr id="11" name="Oval 10"/>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cxnSp>
          <p:nvCxnSpPr>
            <p:cNvPr id="12" name="Straight Connector 11"/>
            <p:cNvCxnSpPr>
              <a:endCxn id="11"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2312641" y="2134101"/>
            <a:ext cx="869672" cy="311525"/>
          </a:xfrm>
          <a:prstGeom prst="rect">
            <a:avLst/>
          </a:prstGeom>
          <a:noFill/>
        </p:spPr>
        <p:txBody>
          <a:bodyPr wrap="none" rtlCol="0">
            <a:spAutoFit/>
          </a:bodyPr>
          <a:lstStyle/>
          <a:p>
            <a:r>
              <a:rPr lang="en-US" sz="900" dirty="0">
                <a:gradFill>
                  <a:gsLst>
                    <a:gs pos="0">
                      <a:srgbClr val="FFFFFF"/>
                    </a:gs>
                    <a:gs pos="100000">
                      <a:srgbClr val="FFFFFF"/>
                    </a:gs>
                  </a:gsLst>
                  <a:lin ang="5400000" scaled="0"/>
                </a:gradFill>
              </a:rPr>
              <a:t>OAuth2 &amp; </a:t>
            </a:r>
            <a:endParaRPr lang="en-US" sz="900" dirty="0" smtClean="0">
              <a:gradFill>
                <a:gsLst>
                  <a:gs pos="0">
                    <a:srgbClr val="FFFFFF"/>
                  </a:gs>
                  <a:gs pos="100000">
                    <a:srgbClr val="FFFFFF"/>
                  </a:gs>
                </a:gsLst>
                <a:lin ang="5400000" scaled="0"/>
              </a:gradFill>
            </a:endParaRPr>
          </a:p>
          <a:p>
            <a:r>
              <a:rPr lang="en-US" sz="900" dirty="0" smtClean="0">
                <a:gradFill>
                  <a:gsLst>
                    <a:gs pos="0">
                      <a:srgbClr val="FFFFFF"/>
                    </a:gs>
                    <a:gs pos="100000">
                      <a:srgbClr val="FFFFFF"/>
                    </a:gs>
                  </a:gsLst>
                  <a:lin ang="5400000" scaled="0"/>
                </a:gradFill>
              </a:rPr>
              <a:t>OpenID </a:t>
            </a:r>
            <a:r>
              <a:rPr lang="en-US" sz="900" dirty="0">
                <a:gradFill>
                  <a:gsLst>
                    <a:gs pos="0">
                      <a:srgbClr val="FFFFFF"/>
                    </a:gs>
                    <a:gs pos="100000">
                      <a:srgbClr val="FFFFFF"/>
                    </a:gs>
                  </a:gsLst>
                  <a:lin ang="5400000" scaled="0"/>
                </a:gradFill>
              </a:rPr>
              <a:t>Connect</a:t>
            </a:r>
          </a:p>
        </p:txBody>
      </p:sp>
      <p:grpSp>
        <p:nvGrpSpPr>
          <p:cNvPr id="14" name="Group 13"/>
          <p:cNvGrpSpPr/>
          <p:nvPr/>
        </p:nvGrpSpPr>
        <p:grpSpPr>
          <a:xfrm>
            <a:off x="2312641" y="2682959"/>
            <a:ext cx="354180" cy="88600"/>
            <a:chOff x="4572000" y="3022238"/>
            <a:chExt cx="789225" cy="197428"/>
          </a:xfrm>
          <a:solidFill>
            <a:schemeClr val="bg1"/>
          </a:solidFill>
        </p:grpSpPr>
        <p:sp>
          <p:nvSpPr>
            <p:cNvPr id="15" name="Oval 14"/>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cxnSp>
          <p:nvCxnSpPr>
            <p:cNvPr id="16" name="Straight Connector 15"/>
            <p:cNvCxnSpPr>
              <a:endCxn id="15"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2312453" y="2498316"/>
            <a:ext cx="403198" cy="194703"/>
          </a:xfrm>
          <a:prstGeom prst="rect">
            <a:avLst/>
          </a:prstGeom>
          <a:noFill/>
        </p:spPr>
        <p:txBody>
          <a:bodyPr wrap="none" rtlCol="0">
            <a:spAutoFit/>
          </a:bodyPr>
          <a:lstStyle/>
          <a:p>
            <a:r>
              <a:rPr lang="en-US" sz="900" dirty="0">
                <a:gradFill>
                  <a:gsLst>
                    <a:gs pos="0">
                      <a:srgbClr val="FFFFFF"/>
                    </a:gs>
                    <a:gs pos="100000">
                      <a:srgbClr val="FFFFFF"/>
                    </a:gs>
                  </a:gsLst>
                  <a:lin ang="5400000" scaled="0"/>
                </a:gradFill>
              </a:rPr>
              <a:t>SAML</a:t>
            </a:r>
          </a:p>
        </p:txBody>
      </p:sp>
      <p:grpSp>
        <p:nvGrpSpPr>
          <p:cNvPr id="18" name="Group 17"/>
          <p:cNvGrpSpPr/>
          <p:nvPr/>
        </p:nvGrpSpPr>
        <p:grpSpPr>
          <a:xfrm>
            <a:off x="2312641" y="2955080"/>
            <a:ext cx="354180" cy="88600"/>
            <a:chOff x="4572000" y="3022238"/>
            <a:chExt cx="789225" cy="197428"/>
          </a:xfrm>
          <a:solidFill>
            <a:schemeClr val="bg1"/>
          </a:solidFill>
        </p:grpSpPr>
        <p:sp>
          <p:nvSpPr>
            <p:cNvPr id="19" name="Oval 18"/>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cxnSp>
          <p:nvCxnSpPr>
            <p:cNvPr id="20" name="Straight Connector 19"/>
            <p:cNvCxnSpPr>
              <a:endCxn id="19"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2312453" y="2749596"/>
            <a:ext cx="795308" cy="194703"/>
          </a:xfrm>
          <a:prstGeom prst="rect">
            <a:avLst/>
          </a:prstGeom>
          <a:noFill/>
        </p:spPr>
        <p:txBody>
          <a:bodyPr wrap="none" rtlCol="0">
            <a:spAutoFit/>
          </a:bodyPr>
          <a:lstStyle/>
          <a:p>
            <a:r>
              <a:rPr lang="en-US" sz="900" dirty="0">
                <a:gradFill>
                  <a:gsLst>
                    <a:gs pos="0">
                      <a:srgbClr val="FFFFFF"/>
                    </a:gs>
                    <a:gs pos="100000">
                      <a:srgbClr val="FFFFFF"/>
                    </a:gs>
                  </a:gsLst>
                  <a:lin ang="5400000" scaled="0"/>
                </a:gradFill>
              </a:rPr>
              <a:t>WS-Federation</a:t>
            </a:r>
          </a:p>
        </p:txBody>
      </p:sp>
      <p:grpSp>
        <p:nvGrpSpPr>
          <p:cNvPr id="22" name="Group 21"/>
          <p:cNvGrpSpPr/>
          <p:nvPr/>
        </p:nvGrpSpPr>
        <p:grpSpPr>
          <a:xfrm>
            <a:off x="2312641" y="3231086"/>
            <a:ext cx="354180" cy="88600"/>
            <a:chOff x="4572000" y="3022238"/>
            <a:chExt cx="789225" cy="197428"/>
          </a:xfrm>
          <a:solidFill>
            <a:schemeClr val="bg1"/>
          </a:solidFill>
        </p:grpSpPr>
        <p:sp>
          <p:nvSpPr>
            <p:cNvPr id="23" name="Oval 22"/>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cxnSp>
          <p:nvCxnSpPr>
            <p:cNvPr id="24" name="Straight Connector 23"/>
            <p:cNvCxnSpPr>
              <a:endCxn id="23"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2312453" y="3030031"/>
            <a:ext cx="1107643" cy="194703"/>
          </a:xfrm>
          <a:prstGeom prst="rect">
            <a:avLst/>
          </a:prstGeom>
          <a:noFill/>
        </p:spPr>
        <p:txBody>
          <a:bodyPr wrap="none" rtlCol="0">
            <a:spAutoFit/>
          </a:bodyPr>
          <a:lstStyle/>
          <a:p>
            <a:r>
              <a:rPr lang="en-US" sz="900" dirty="0">
                <a:gradFill>
                  <a:gsLst>
                    <a:gs pos="0">
                      <a:srgbClr val="FFFFFF"/>
                    </a:gs>
                    <a:gs pos="100000">
                      <a:srgbClr val="FFFFFF"/>
                    </a:gs>
                  </a:gsLst>
                  <a:lin ang="5400000" scaled="0"/>
                </a:gradFill>
              </a:rPr>
              <a:t>REST based Graph API</a:t>
            </a:r>
          </a:p>
        </p:txBody>
      </p:sp>
      <p:sp>
        <p:nvSpPr>
          <p:cNvPr id="26" name="Rectangle 25"/>
          <p:cNvSpPr/>
          <p:nvPr/>
        </p:nvSpPr>
        <p:spPr bwMode="auto">
          <a:xfrm>
            <a:off x="1022908" y="2067207"/>
            <a:ext cx="1289545" cy="1369596"/>
          </a:xfrm>
          <a:prstGeom prst="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t" anchorCtr="0"/>
          <a:lstStyle/>
          <a:p>
            <a:pPr algn="ctr" defTabSz="931948"/>
            <a:endParaRPr lang="en-US" sz="1000" spc="-102" dirty="0">
              <a:solidFill>
                <a:srgbClr val="000000"/>
              </a:solidFill>
              <a:ea typeface="Segoe UI" pitchFamily="34" charset="0"/>
              <a:cs typeface="Segoe UI" pitchFamily="34" charset="0"/>
            </a:endParaRPr>
          </a:p>
        </p:txBody>
      </p:sp>
      <p:pic>
        <p:nvPicPr>
          <p:cNvPr id="27" name="Picture 26" descr="Windows Azure Active Directory"/>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284915" y="2419767"/>
            <a:ext cx="681006" cy="649910"/>
          </a:xfrm>
          <a:prstGeom prst="rect">
            <a:avLst/>
          </a:prstGeom>
          <a:noFill/>
          <a:ln>
            <a:noFill/>
          </a:ln>
        </p:spPr>
      </p:pic>
      <p:pic>
        <p:nvPicPr>
          <p:cNvPr id="30" name="Picture 29"/>
          <p:cNvPicPr>
            <a:picLocks noChangeAspect="1"/>
          </p:cNvPicPr>
          <p:nvPr/>
        </p:nvPicPr>
        <p:blipFill>
          <a:blip r:embed="rId4">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2307838" y="4161756"/>
            <a:ext cx="682509" cy="363247"/>
          </a:xfrm>
          <a:prstGeom prst="rect">
            <a:avLst/>
          </a:prstGeom>
        </p:spPr>
      </p:pic>
      <p:pic>
        <p:nvPicPr>
          <p:cNvPr id="31" name="Picture 30"/>
          <p:cNvPicPr>
            <a:picLocks noChangeAspect="1"/>
          </p:cNvPicPr>
          <p:nvPr/>
        </p:nvPicPr>
        <p:blipFill>
          <a:blip r:embed="rId5">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2308590" y="4603468"/>
            <a:ext cx="270433" cy="439744"/>
          </a:xfrm>
          <a:prstGeom prst="rect">
            <a:avLst/>
          </a:prstGeom>
        </p:spPr>
      </p:pic>
      <p:pic>
        <p:nvPicPr>
          <p:cNvPr id="32" name="Picture 31"/>
          <p:cNvPicPr>
            <a:picLocks noChangeAspect="1"/>
          </p:cNvPicPr>
          <p:nvPr/>
        </p:nvPicPr>
        <p:blipFill>
          <a:blip r:embed="rId6">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2649092" y="4592636"/>
            <a:ext cx="350657" cy="461176"/>
          </a:xfrm>
          <a:prstGeom prst="rect">
            <a:avLst/>
          </a:prstGeom>
        </p:spPr>
      </p:pic>
      <p:pic>
        <p:nvPicPr>
          <p:cNvPr id="33" name="Picture 32"/>
          <p:cNvPicPr>
            <a:picLocks noChangeAspect="1"/>
          </p:cNvPicPr>
          <p:nvPr/>
        </p:nvPicPr>
        <p:blipFill>
          <a:blip r:embed="rId7">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1341759" y="4165011"/>
            <a:ext cx="873406" cy="658213"/>
          </a:xfrm>
          <a:prstGeom prst="rect">
            <a:avLst/>
          </a:prstGeom>
        </p:spPr>
      </p:pic>
      <p:pic>
        <p:nvPicPr>
          <p:cNvPr id="34" name="Picture 33"/>
          <p:cNvPicPr>
            <a:picLocks noChangeAspect="1"/>
          </p:cNvPicPr>
          <p:nvPr/>
        </p:nvPicPr>
        <p:blipFill>
          <a:blip r:embed="rId8">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151627" y="4092124"/>
            <a:ext cx="1094042" cy="813237"/>
          </a:xfrm>
          <a:prstGeom prst="rect">
            <a:avLst/>
          </a:prstGeom>
        </p:spPr>
      </p:pic>
      <p:grpSp>
        <p:nvGrpSpPr>
          <p:cNvPr id="35" name="Group 34"/>
          <p:cNvGrpSpPr/>
          <p:nvPr/>
        </p:nvGrpSpPr>
        <p:grpSpPr>
          <a:xfrm>
            <a:off x="3083020" y="4289197"/>
            <a:ext cx="288448" cy="563879"/>
            <a:chOff x="7527398" y="4760672"/>
            <a:chExt cx="538050" cy="1051820"/>
          </a:xfrm>
        </p:grpSpPr>
        <p:sp>
          <p:nvSpPr>
            <p:cNvPr id="36" name="Freeform 5"/>
            <p:cNvSpPr>
              <a:spLocks noEditPoints="1"/>
            </p:cNvSpPr>
            <p:nvPr/>
          </p:nvSpPr>
          <p:spPr bwMode="auto">
            <a:xfrm>
              <a:off x="7527398" y="4760672"/>
              <a:ext cx="538050" cy="1051820"/>
            </a:xfrm>
            <a:custGeom>
              <a:avLst/>
              <a:gdLst>
                <a:gd name="T0" fmla="*/ 984 w 1160"/>
                <a:gd name="T1" fmla="*/ 0 h 2271"/>
                <a:gd name="T2" fmla="*/ 176 w 1160"/>
                <a:gd name="T3" fmla="*/ 0 h 2271"/>
                <a:gd name="T4" fmla="*/ 0 w 1160"/>
                <a:gd name="T5" fmla="*/ 176 h 2271"/>
                <a:gd name="T6" fmla="*/ 0 w 1160"/>
                <a:gd name="T7" fmla="*/ 2095 h 2271"/>
                <a:gd name="T8" fmla="*/ 176 w 1160"/>
                <a:gd name="T9" fmla="*/ 2271 h 2271"/>
                <a:gd name="T10" fmla="*/ 984 w 1160"/>
                <a:gd name="T11" fmla="*/ 2271 h 2271"/>
                <a:gd name="T12" fmla="*/ 1160 w 1160"/>
                <a:gd name="T13" fmla="*/ 2095 h 2271"/>
                <a:gd name="T14" fmla="*/ 1160 w 1160"/>
                <a:gd name="T15" fmla="*/ 176 h 2271"/>
                <a:gd name="T16" fmla="*/ 984 w 1160"/>
                <a:gd name="T17" fmla="*/ 0 h 2271"/>
                <a:gd name="T18" fmla="*/ 495 w 1160"/>
                <a:gd name="T19" fmla="*/ 187 h 2271"/>
                <a:gd name="T20" fmla="*/ 665 w 1160"/>
                <a:gd name="T21" fmla="*/ 187 h 2271"/>
                <a:gd name="T22" fmla="*/ 694 w 1160"/>
                <a:gd name="T23" fmla="*/ 210 h 2271"/>
                <a:gd name="T24" fmla="*/ 665 w 1160"/>
                <a:gd name="T25" fmla="*/ 238 h 2271"/>
                <a:gd name="T26" fmla="*/ 495 w 1160"/>
                <a:gd name="T27" fmla="*/ 238 h 2271"/>
                <a:gd name="T28" fmla="*/ 466 w 1160"/>
                <a:gd name="T29" fmla="*/ 210 h 2271"/>
                <a:gd name="T30" fmla="*/ 495 w 1160"/>
                <a:gd name="T31" fmla="*/ 187 h 2271"/>
                <a:gd name="T32" fmla="*/ 392 w 1160"/>
                <a:gd name="T33" fmla="*/ 181 h 2271"/>
                <a:gd name="T34" fmla="*/ 421 w 1160"/>
                <a:gd name="T35" fmla="*/ 210 h 2271"/>
                <a:gd name="T36" fmla="*/ 392 w 1160"/>
                <a:gd name="T37" fmla="*/ 238 h 2271"/>
                <a:gd name="T38" fmla="*/ 364 w 1160"/>
                <a:gd name="T39" fmla="*/ 210 h 2271"/>
                <a:gd name="T40" fmla="*/ 392 w 1160"/>
                <a:gd name="T41" fmla="*/ 181 h 2271"/>
                <a:gd name="T42" fmla="*/ 580 w 1160"/>
                <a:gd name="T43" fmla="*/ 2175 h 2271"/>
                <a:gd name="T44" fmla="*/ 466 w 1160"/>
                <a:gd name="T45" fmla="*/ 2067 h 2271"/>
                <a:gd name="T46" fmla="*/ 580 w 1160"/>
                <a:gd name="T47" fmla="*/ 1953 h 2271"/>
                <a:gd name="T48" fmla="*/ 694 w 1160"/>
                <a:gd name="T49" fmla="*/ 2067 h 2271"/>
                <a:gd name="T50" fmla="*/ 580 w 1160"/>
                <a:gd name="T51" fmla="*/ 2175 h 2271"/>
                <a:gd name="T52" fmla="*/ 1069 w 1160"/>
                <a:gd name="T53" fmla="*/ 1874 h 2271"/>
                <a:gd name="T54" fmla="*/ 91 w 1160"/>
                <a:gd name="T55" fmla="*/ 1874 h 2271"/>
                <a:gd name="T56" fmla="*/ 91 w 1160"/>
                <a:gd name="T57" fmla="*/ 397 h 2271"/>
                <a:gd name="T58" fmla="*/ 1069 w 1160"/>
                <a:gd name="T59" fmla="*/ 397 h 2271"/>
                <a:gd name="T60" fmla="*/ 1069 w 1160"/>
                <a:gd name="T61" fmla="*/ 1874 h 2271"/>
                <a:gd name="T62" fmla="*/ 1069 w 1160"/>
                <a:gd name="T63" fmla="*/ 1874 h 2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0" h="2271">
                  <a:moveTo>
                    <a:pt x="984" y="0"/>
                  </a:moveTo>
                  <a:cubicBezTo>
                    <a:pt x="176" y="0"/>
                    <a:pt x="176" y="0"/>
                    <a:pt x="176" y="0"/>
                  </a:cubicBezTo>
                  <a:cubicBezTo>
                    <a:pt x="80" y="0"/>
                    <a:pt x="0" y="79"/>
                    <a:pt x="0" y="176"/>
                  </a:cubicBezTo>
                  <a:cubicBezTo>
                    <a:pt x="0" y="2095"/>
                    <a:pt x="0" y="2095"/>
                    <a:pt x="0" y="2095"/>
                  </a:cubicBezTo>
                  <a:cubicBezTo>
                    <a:pt x="0" y="2192"/>
                    <a:pt x="80" y="2271"/>
                    <a:pt x="176" y="2271"/>
                  </a:cubicBezTo>
                  <a:cubicBezTo>
                    <a:pt x="984" y="2271"/>
                    <a:pt x="984" y="2271"/>
                    <a:pt x="984" y="2271"/>
                  </a:cubicBezTo>
                  <a:cubicBezTo>
                    <a:pt x="1080" y="2271"/>
                    <a:pt x="1160" y="2192"/>
                    <a:pt x="1160" y="2095"/>
                  </a:cubicBezTo>
                  <a:cubicBezTo>
                    <a:pt x="1160" y="176"/>
                    <a:pt x="1160" y="176"/>
                    <a:pt x="1160" y="176"/>
                  </a:cubicBezTo>
                  <a:cubicBezTo>
                    <a:pt x="1160" y="79"/>
                    <a:pt x="1080" y="0"/>
                    <a:pt x="984" y="0"/>
                  </a:cubicBezTo>
                  <a:close/>
                  <a:moveTo>
                    <a:pt x="495" y="187"/>
                  </a:moveTo>
                  <a:cubicBezTo>
                    <a:pt x="665" y="187"/>
                    <a:pt x="665" y="187"/>
                    <a:pt x="665" y="187"/>
                  </a:cubicBezTo>
                  <a:cubicBezTo>
                    <a:pt x="682" y="187"/>
                    <a:pt x="694" y="198"/>
                    <a:pt x="694" y="210"/>
                  </a:cubicBezTo>
                  <a:cubicBezTo>
                    <a:pt x="694" y="227"/>
                    <a:pt x="682" y="238"/>
                    <a:pt x="665" y="238"/>
                  </a:cubicBezTo>
                  <a:cubicBezTo>
                    <a:pt x="495" y="238"/>
                    <a:pt x="495" y="238"/>
                    <a:pt x="495" y="238"/>
                  </a:cubicBezTo>
                  <a:cubicBezTo>
                    <a:pt x="478" y="238"/>
                    <a:pt x="466" y="227"/>
                    <a:pt x="466" y="210"/>
                  </a:cubicBezTo>
                  <a:cubicBezTo>
                    <a:pt x="466" y="198"/>
                    <a:pt x="478" y="187"/>
                    <a:pt x="495" y="187"/>
                  </a:cubicBezTo>
                  <a:close/>
                  <a:moveTo>
                    <a:pt x="392" y="181"/>
                  </a:moveTo>
                  <a:cubicBezTo>
                    <a:pt x="404" y="181"/>
                    <a:pt x="421" y="193"/>
                    <a:pt x="421" y="210"/>
                  </a:cubicBezTo>
                  <a:cubicBezTo>
                    <a:pt x="421" y="221"/>
                    <a:pt x="404" y="238"/>
                    <a:pt x="392" y="238"/>
                  </a:cubicBezTo>
                  <a:cubicBezTo>
                    <a:pt x="375" y="238"/>
                    <a:pt x="364" y="221"/>
                    <a:pt x="364" y="210"/>
                  </a:cubicBezTo>
                  <a:cubicBezTo>
                    <a:pt x="364" y="193"/>
                    <a:pt x="375" y="181"/>
                    <a:pt x="392" y="181"/>
                  </a:cubicBezTo>
                  <a:close/>
                  <a:moveTo>
                    <a:pt x="580" y="2175"/>
                  </a:moveTo>
                  <a:cubicBezTo>
                    <a:pt x="517" y="2175"/>
                    <a:pt x="466" y="2123"/>
                    <a:pt x="466" y="2067"/>
                  </a:cubicBezTo>
                  <a:cubicBezTo>
                    <a:pt x="466" y="2004"/>
                    <a:pt x="517" y="1953"/>
                    <a:pt x="580" y="1953"/>
                  </a:cubicBezTo>
                  <a:cubicBezTo>
                    <a:pt x="643" y="1953"/>
                    <a:pt x="694" y="2004"/>
                    <a:pt x="694" y="2067"/>
                  </a:cubicBezTo>
                  <a:cubicBezTo>
                    <a:pt x="694" y="2123"/>
                    <a:pt x="643" y="2175"/>
                    <a:pt x="580" y="2175"/>
                  </a:cubicBezTo>
                  <a:close/>
                  <a:moveTo>
                    <a:pt x="1069" y="1874"/>
                  </a:moveTo>
                  <a:cubicBezTo>
                    <a:pt x="91" y="1874"/>
                    <a:pt x="91" y="1874"/>
                    <a:pt x="91" y="1874"/>
                  </a:cubicBezTo>
                  <a:cubicBezTo>
                    <a:pt x="91" y="397"/>
                    <a:pt x="91" y="397"/>
                    <a:pt x="91" y="397"/>
                  </a:cubicBezTo>
                  <a:cubicBezTo>
                    <a:pt x="1069" y="397"/>
                    <a:pt x="1069" y="397"/>
                    <a:pt x="1069" y="397"/>
                  </a:cubicBezTo>
                  <a:cubicBezTo>
                    <a:pt x="1069" y="1874"/>
                    <a:pt x="1069" y="1874"/>
                    <a:pt x="1069" y="1874"/>
                  </a:cubicBezTo>
                  <a:cubicBezTo>
                    <a:pt x="1069" y="1874"/>
                    <a:pt x="1069" y="1874"/>
                    <a:pt x="1069" y="1874"/>
                  </a:cubicBez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defTabSz="932742" fontAlgn="auto">
                <a:spcBef>
                  <a:spcPts val="0"/>
                </a:spcBef>
                <a:spcAft>
                  <a:spcPts val="0"/>
                </a:spcAft>
              </a:pPr>
              <a:endParaRPr lang="en-US">
                <a:solidFill>
                  <a:srgbClr val="505050"/>
                </a:solidFill>
                <a:latin typeface="Segoe UI"/>
                <a:cs typeface="+mn-cs"/>
              </a:endParaRPr>
            </a:p>
          </p:txBody>
        </p:sp>
        <p:pic>
          <p:nvPicPr>
            <p:cNvPr id="37" name="Picture 36"/>
            <p:cNvPicPr>
              <a:picLocks noChangeAspect="1"/>
            </p:cNvPicPr>
            <p:nvPr/>
          </p:nvPicPr>
          <p:blipFill rotWithShape="1">
            <a:blip r:embed="rId9"/>
            <a:srcRect/>
            <a:stretch/>
          </p:blipFill>
          <p:spPr>
            <a:xfrm>
              <a:off x="7635117" y="5082842"/>
              <a:ext cx="322612" cy="430150"/>
            </a:xfrm>
            <a:prstGeom prst="rect">
              <a:avLst/>
            </a:prstGeom>
          </p:spPr>
        </p:pic>
      </p:grpSp>
      <p:pic>
        <p:nvPicPr>
          <p:cNvPr id="40" name="Picture 39"/>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a:xfrm>
            <a:off x="3004520" y="1298750"/>
            <a:ext cx="599506" cy="599506"/>
          </a:xfrm>
          <a:custGeom>
            <a:avLst/>
            <a:gdLst>
              <a:gd name="connsiteX0" fmla="*/ 844827 w 1689654"/>
              <a:gd name="connsiteY0" fmla="*/ 0 h 1689654"/>
              <a:gd name="connsiteX1" fmla="*/ 1689654 w 1689654"/>
              <a:gd name="connsiteY1" fmla="*/ 844827 h 1689654"/>
              <a:gd name="connsiteX2" fmla="*/ 844827 w 1689654"/>
              <a:gd name="connsiteY2" fmla="*/ 1689654 h 1689654"/>
              <a:gd name="connsiteX3" fmla="*/ 0 w 1689654"/>
              <a:gd name="connsiteY3" fmla="*/ 844827 h 1689654"/>
              <a:gd name="connsiteX4" fmla="*/ 844827 w 1689654"/>
              <a:gd name="connsiteY4" fmla="*/ 0 h 1689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654" h="1689654">
                <a:moveTo>
                  <a:pt x="844827" y="0"/>
                </a:moveTo>
                <a:cubicBezTo>
                  <a:pt x="1311412" y="0"/>
                  <a:pt x="1689654" y="378242"/>
                  <a:pt x="1689654" y="844827"/>
                </a:cubicBezTo>
                <a:cubicBezTo>
                  <a:pt x="1689654" y="1311412"/>
                  <a:pt x="1311412" y="1689654"/>
                  <a:pt x="844827" y="1689654"/>
                </a:cubicBezTo>
                <a:cubicBezTo>
                  <a:pt x="378242" y="1689654"/>
                  <a:pt x="0" y="1311412"/>
                  <a:pt x="0" y="844827"/>
                </a:cubicBezTo>
                <a:cubicBezTo>
                  <a:pt x="0" y="378242"/>
                  <a:pt x="378242" y="0"/>
                  <a:pt x="844827" y="0"/>
                </a:cubicBezTo>
                <a:close/>
              </a:path>
            </a:pathLst>
          </a:cu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a:xfrm>
            <a:off x="151627" y="1298750"/>
            <a:ext cx="599506" cy="599506"/>
          </a:xfrm>
          <a:custGeom>
            <a:avLst/>
            <a:gdLst>
              <a:gd name="connsiteX0" fmla="*/ 844827 w 1689654"/>
              <a:gd name="connsiteY0" fmla="*/ 0 h 1689654"/>
              <a:gd name="connsiteX1" fmla="*/ 1689654 w 1689654"/>
              <a:gd name="connsiteY1" fmla="*/ 844827 h 1689654"/>
              <a:gd name="connsiteX2" fmla="*/ 844827 w 1689654"/>
              <a:gd name="connsiteY2" fmla="*/ 1689654 h 1689654"/>
              <a:gd name="connsiteX3" fmla="*/ 0 w 1689654"/>
              <a:gd name="connsiteY3" fmla="*/ 844827 h 1689654"/>
              <a:gd name="connsiteX4" fmla="*/ 844827 w 1689654"/>
              <a:gd name="connsiteY4" fmla="*/ 0 h 1689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654" h="1689654">
                <a:moveTo>
                  <a:pt x="844827" y="0"/>
                </a:moveTo>
                <a:cubicBezTo>
                  <a:pt x="1311412" y="0"/>
                  <a:pt x="1689654" y="378242"/>
                  <a:pt x="1689654" y="844827"/>
                </a:cubicBezTo>
                <a:cubicBezTo>
                  <a:pt x="1689654" y="1311412"/>
                  <a:pt x="1311412" y="1689654"/>
                  <a:pt x="844827" y="1689654"/>
                </a:cubicBezTo>
                <a:cubicBezTo>
                  <a:pt x="378242" y="1689654"/>
                  <a:pt x="0" y="1311412"/>
                  <a:pt x="0" y="844827"/>
                </a:cubicBezTo>
                <a:cubicBezTo>
                  <a:pt x="0" y="378242"/>
                  <a:pt x="378242" y="0"/>
                  <a:pt x="844827" y="0"/>
                </a:cubicBezTo>
                <a:close/>
              </a:path>
            </a:pathLst>
          </a:custGeom>
        </p:spPr>
      </p:pic>
    </p:spTree>
    <p:extLst>
      <p:ext uri="{BB962C8B-B14F-4D97-AF65-F5344CB8AC3E}">
        <p14:creationId xmlns:p14="http://schemas.microsoft.com/office/powerpoint/2010/main" val="73357898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430857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62" y="1568689"/>
            <a:ext cx="5722660" cy="2074727"/>
          </a:xfrm>
        </p:spPr>
        <p:txBody>
          <a:bodyPr/>
          <a:lstStyle/>
          <a:p>
            <a:pPr marL="0" indent="0">
              <a:buNone/>
            </a:pPr>
            <a:r>
              <a:rPr lang="en-US" dirty="0"/>
              <a:t>a</a:t>
            </a:r>
            <a:r>
              <a:rPr lang="en-US" dirty="0" smtClean="0"/>
              <a:t>zure.com/</a:t>
            </a:r>
            <a:r>
              <a:rPr lang="en-US" dirty="0" err="1" smtClean="0"/>
              <a:t>aad</a:t>
            </a:r>
            <a:endParaRPr lang="en-US" dirty="0" smtClean="0"/>
          </a:p>
          <a:p>
            <a:pPr marL="0" indent="0">
              <a:buNone/>
            </a:pPr>
            <a:r>
              <a:rPr lang="en-US" dirty="0" smtClean="0"/>
              <a:t>github.com/</a:t>
            </a:r>
            <a:r>
              <a:rPr lang="en-US" dirty="0" err="1" smtClean="0"/>
              <a:t>AzureAD</a:t>
            </a:r>
            <a:endParaRPr lang="en-US" dirty="0" smtClean="0"/>
          </a:p>
          <a:p>
            <a:pPr marL="0" indent="0">
              <a:buNone/>
            </a:pPr>
            <a:r>
              <a:rPr lang="en-US" dirty="0" smtClean="0"/>
              <a:t>github.com/</a:t>
            </a:r>
            <a:r>
              <a:rPr lang="en-US" dirty="0" err="1" smtClean="0"/>
              <a:t>AzureADSamples</a:t>
            </a:r>
            <a:endParaRPr lang="en-US" dirty="0"/>
          </a:p>
          <a:p>
            <a:endParaRPr lang="en-US"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135130564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2" y="1568689"/>
            <a:ext cx="5722660" cy="2074727"/>
          </a:xfrm>
        </p:spPr>
        <p:txBody>
          <a:bodyPr/>
          <a:lstStyle/>
          <a:p>
            <a:pPr>
              <a:buFont typeface="Wingdings" panose="05000000000000000000" pitchFamily="2" charset="2"/>
              <a:buChar char="§"/>
            </a:pPr>
            <a:r>
              <a:rPr lang="en-US" dirty="0" smtClean="0"/>
              <a:t>What is Azure Active Directory</a:t>
            </a:r>
          </a:p>
          <a:p>
            <a:pPr>
              <a:buFont typeface="Wingdings" panose="05000000000000000000" pitchFamily="2" charset="2"/>
              <a:buChar char="§"/>
            </a:pPr>
            <a:r>
              <a:rPr lang="en-US" dirty="0" smtClean="0"/>
              <a:t>Azure AD and Developers</a:t>
            </a:r>
          </a:p>
          <a:p>
            <a:pPr>
              <a:buFont typeface="Wingdings" panose="05000000000000000000" pitchFamily="2" charset="2"/>
              <a:buChar char="§"/>
            </a:pPr>
            <a:r>
              <a:rPr lang="en-US" dirty="0" smtClean="0"/>
              <a:t>Visual Studio 2015 and Azure AD</a:t>
            </a:r>
          </a:p>
          <a:p>
            <a:pPr>
              <a:buFont typeface="Wingdings" panose="05000000000000000000" pitchFamily="2" charset="2"/>
              <a:buChar char="§"/>
            </a:pPr>
            <a:r>
              <a:rPr lang="en-US" dirty="0" smtClean="0"/>
              <a:t>Resources</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22316463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odern identity"/>
          <p:cNvSpPr>
            <a:spLocks noGrp="1"/>
          </p:cNvSpPr>
          <p:nvPr>
            <p:ph type="body" sz="quarter" idx="10"/>
          </p:nvPr>
        </p:nvSpPr>
        <p:spPr>
          <a:xfrm>
            <a:off x="269262" y="1568689"/>
            <a:ext cx="5722660" cy="1299130"/>
          </a:xfrm>
        </p:spPr>
        <p:txBody>
          <a:bodyPr/>
          <a:lstStyle/>
          <a:p>
            <a:pPr marL="0" indent="0">
              <a:buNone/>
            </a:pPr>
            <a:r>
              <a:rPr lang="en-US" sz="2800" dirty="0" smtClean="0"/>
              <a:t>A </a:t>
            </a:r>
            <a:r>
              <a:rPr lang="en-US" sz="2800" dirty="0"/>
              <a:t>modern identity management system </a:t>
            </a:r>
            <a:r>
              <a:rPr lang="en-US" sz="2800" dirty="0" smtClean="0"/>
              <a:t>spanning </a:t>
            </a:r>
            <a:r>
              <a:rPr lang="en-US" sz="2800" dirty="0"/>
              <a:t>cloud and </a:t>
            </a:r>
            <a:r>
              <a:rPr lang="en-US" sz="2800" dirty="0" smtClean="0"/>
              <a:t>on-premises</a:t>
            </a:r>
          </a:p>
        </p:txBody>
      </p:sp>
      <p:sp>
        <p:nvSpPr>
          <p:cNvPr id="3" name="Title 2"/>
          <p:cNvSpPr>
            <a:spLocks noGrp="1"/>
          </p:cNvSpPr>
          <p:nvPr>
            <p:ph type="title"/>
          </p:nvPr>
        </p:nvSpPr>
        <p:spPr/>
        <p:txBody>
          <a:bodyPr/>
          <a:lstStyle/>
          <a:p>
            <a:r>
              <a:rPr lang="en-US" dirty="0" smtClean="0"/>
              <a:t>What Is Azure Active Directory</a:t>
            </a:r>
            <a:endParaRPr lang="en-US" dirty="0"/>
          </a:p>
        </p:txBody>
      </p:sp>
      <p:grpSp>
        <p:nvGrpSpPr>
          <p:cNvPr id="8" name="Group 7"/>
          <p:cNvGrpSpPr/>
          <p:nvPr/>
        </p:nvGrpSpPr>
        <p:grpSpPr>
          <a:xfrm>
            <a:off x="449553" y="3276456"/>
            <a:ext cx="3432081" cy="1495963"/>
            <a:chOff x="3386041" y="1785055"/>
            <a:chExt cx="5664395" cy="2468976"/>
          </a:xfrm>
        </p:grpSpPr>
        <p:sp>
          <p:nvSpPr>
            <p:cNvPr id="5" name="Freeform 128"/>
            <p:cNvSpPr>
              <a:spLocks noChangeAspect="1"/>
            </p:cNvSpPr>
            <p:nvPr/>
          </p:nvSpPr>
          <p:spPr bwMode="black">
            <a:xfrm>
              <a:off x="4860841" y="1785055"/>
              <a:ext cx="4189595" cy="231438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AEEF"/>
            </a:solidFill>
            <a:ln w="38100">
              <a:noFill/>
            </a:ln>
            <a:extLst/>
          </p:spPr>
          <p:txBody>
            <a:bodyPr vert="horz" wrap="square" lIns="91403" tIns="45702" rIns="91403" bIns="45702" numCol="1" anchor="t" anchorCtr="0" compatLnSpc="1">
              <a:prstTxWarp prst="textNoShape">
                <a:avLst/>
              </a:prstTxWarp>
            </a:bodyPr>
            <a:lstStyle/>
            <a:p>
              <a:pPr defTabSz="932134" fontAlgn="auto">
                <a:spcBef>
                  <a:spcPts val="0"/>
                </a:spcBef>
                <a:spcAft>
                  <a:spcPts val="0"/>
                </a:spcAft>
              </a:pPr>
              <a:endParaRPr lang="en-US" sz="1799">
                <a:solidFill>
                  <a:srgbClr val="505050"/>
                </a:solidFill>
                <a:latin typeface="Segoe UI"/>
                <a:ea typeface="+mn-ea"/>
                <a:cs typeface="+mn-cs"/>
              </a:endParaRPr>
            </a:p>
          </p:txBody>
        </p:sp>
        <p:sp>
          <p:nvSpPr>
            <p:cNvPr id="6" name="Freeform 128"/>
            <p:cNvSpPr>
              <a:spLocks noChangeAspect="1"/>
            </p:cNvSpPr>
            <p:nvPr/>
          </p:nvSpPr>
          <p:spPr bwMode="black">
            <a:xfrm>
              <a:off x="3386041" y="1939642"/>
              <a:ext cx="4189593" cy="231438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AEEF"/>
            </a:solidFill>
            <a:ln w="38100">
              <a:solidFill>
                <a:schemeClr val="bg1"/>
              </a:solidFill>
            </a:ln>
            <a:extLst/>
          </p:spPr>
          <p:txBody>
            <a:bodyPr vert="horz" wrap="square" lIns="91403" tIns="45702" rIns="91403" bIns="45702" numCol="1" anchor="t" anchorCtr="0" compatLnSpc="1">
              <a:prstTxWarp prst="textNoShape">
                <a:avLst/>
              </a:prstTxWarp>
            </a:bodyPr>
            <a:lstStyle/>
            <a:p>
              <a:pPr defTabSz="932134" fontAlgn="auto">
                <a:spcBef>
                  <a:spcPts val="0"/>
                </a:spcBef>
                <a:spcAft>
                  <a:spcPts val="0"/>
                </a:spcAft>
              </a:pPr>
              <a:endParaRPr lang="en-US" sz="1799">
                <a:solidFill>
                  <a:srgbClr val="505050"/>
                </a:solidFill>
                <a:latin typeface="Segoe UI"/>
                <a:ea typeface="+mn-ea"/>
                <a:cs typeface="+mn-cs"/>
              </a:endParaRPr>
            </a:p>
          </p:txBody>
        </p:sp>
        <p:pic>
          <p:nvPicPr>
            <p:cNvPr id="7" name="Picture 6" descr="Windows Azure Active Directory"/>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569666" y="2471665"/>
              <a:ext cx="1534214" cy="1534214"/>
            </a:xfrm>
            <a:prstGeom prst="rect">
              <a:avLst/>
            </a:prstGeom>
            <a:noFill/>
            <a:ln>
              <a:noFill/>
            </a:ln>
          </p:spPr>
        </p:pic>
      </p:grpSp>
    </p:spTree>
    <p:extLst>
      <p:ext uri="{BB962C8B-B14F-4D97-AF65-F5344CB8AC3E}">
        <p14:creationId xmlns:p14="http://schemas.microsoft.com/office/powerpoint/2010/main" val="319730468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vides"/>
          <p:cNvSpPr txBox="1">
            <a:spLocks/>
          </p:cNvSpPr>
          <p:nvPr/>
        </p:nvSpPr>
        <p:spPr>
          <a:xfrm>
            <a:off x="269262" y="1568689"/>
            <a:ext cx="5722660" cy="1686929"/>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2800" dirty="0" smtClean="0"/>
              <a:t>Provides federation, identity management, device registration, user provisioning, application access control &amp; data protection</a:t>
            </a:r>
            <a:endParaRPr lang="en-US" sz="2800" dirty="0"/>
          </a:p>
        </p:txBody>
      </p:sp>
      <p:sp>
        <p:nvSpPr>
          <p:cNvPr id="3" name="Title 2"/>
          <p:cNvSpPr>
            <a:spLocks noGrp="1"/>
          </p:cNvSpPr>
          <p:nvPr>
            <p:ph type="title"/>
          </p:nvPr>
        </p:nvSpPr>
        <p:spPr/>
        <p:txBody>
          <a:bodyPr/>
          <a:lstStyle/>
          <a:p>
            <a:r>
              <a:rPr lang="en-US" dirty="0" smtClean="0"/>
              <a:t>What Is Azure Active Directory</a:t>
            </a:r>
            <a:endParaRPr lang="en-US" dirty="0"/>
          </a:p>
        </p:txBody>
      </p:sp>
      <p:grpSp>
        <p:nvGrpSpPr>
          <p:cNvPr id="8" name="Group 7"/>
          <p:cNvGrpSpPr/>
          <p:nvPr/>
        </p:nvGrpSpPr>
        <p:grpSpPr>
          <a:xfrm>
            <a:off x="449553" y="3276456"/>
            <a:ext cx="3432081" cy="1495963"/>
            <a:chOff x="3386041" y="1785055"/>
            <a:chExt cx="5664395" cy="2468976"/>
          </a:xfrm>
        </p:grpSpPr>
        <p:sp>
          <p:nvSpPr>
            <p:cNvPr id="5" name="Freeform 128"/>
            <p:cNvSpPr>
              <a:spLocks noChangeAspect="1"/>
            </p:cNvSpPr>
            <p:nvPr/>
          </p:nvSpPr>
          <p:spPr bwMode="black">
            <a:xfrm>
              <a:off x="4860841" y="1785055"/>
              <a:ext cx="4189595" cy="231438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AEEF"/>
            </a:solidFill>
            <a:ln w="38100">
              <a:noFill/>
            </a:ln>
            <a:extLst/>
          </p:spPr>
          <p:txBody>
            <a:bodyPr vert="horz" wrap="square" lIns="91403" tIns="45702" rIns="91403" bIns="45702" numCol="1" anchor="t" anchorCtr="0" compatLnSpc="1">
              <a:prstTxWarp prst="textNoShape">
                <a:avLst/>
              </a:prstTxWarp>
            </a:bodyPr>
            <a:lstStyle/>
            <a:p>
              <a:pPr defTabSz="932134" fontAlgn="auto">
                <a:spcBef>
                  <a:spcPts val="0"/>
                </a:spcBef>
                <a:spcAft>
                  <a:spcPts val="0"/>
                </a:spcAft>
              </a:pPr>
              <a:endParaRPr lang="en-US" sz="1799">
                <a:solidFill>
                  <a:srgbClr val="505050"/>
                </a:solidFill>
                <a:latin typeface="Segoe UI"/>
                <a:ea typeface="+mn-ea"/>
                <a:cs typeface="+mn-cs"/>
              </a:endParaRPr>
            </a:p>
          </p:txBody>
        </p:sp>
        <p:sp>
          <p:nvSpPr>
            <p:cNvPr id="6" name="Freeform 128"/>
            <p:cNvSpPr>
              <a:spLocks noChangeAspect="1"/>
            </p:cNvSpPr>
            <p:nvPr/>
          </p:nvSpPr>
          <p:spPr bwMode="black">
            <a:xfrm>
              <a:off x="3386041" y="1939642"/>
              <a:ext cx="4189593" cy="231438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AEEF"/>
            </a:solidFill>
            <a:ln w="38100">
              <a:solidFill>
                <a:schemeClr val="bg1"/>
              </a:solidFill>
            </a:ln>
            <a:extLst/>
          </p:spPr>
          <p:txBody>
            <a:bodyPr vert="horz" wrap="square" lIns="91403" tIns="45702" rIns="91403" bIns="45702" numCol="1" anchor="t" anchorCtr="0" compatLnSpc="1">
              <a:prstTxWarp prst="textNoShape">
                <a:avLst/>
              </a:prstTxWarp>
            </a:bodyPr>
            <a:lstStyle/>
            <a:p>
              <a:pPr defTabSz="932134" fontAlgn="auto">
                <a:spcBef>
                  <a:spcPts val="0"/>
                </a:spcBef>
                <a:spcAft>
                  <a:spcPts val="0"/>
                </a:spcAft>
              </a:pPr>
              <a:endParaRPr lang="en-US" sz="1799">
                <a:solidFill>
                  <a:srgbClr val="505050"/>
                </a:solidFill>
                <a:latin typeface="Segoe UI"/>
                <a:ea typeface="+mn-ea"/>
                <a:cs typeface="+mn-cs"/>
              </a:endParaRPr>
            </a:p>
          </p:txBody>
        </p:sp>
        <p:pic>
          <p:nvPicPr>
            <p:cNvPr id="7" name="Picture 6" descr="Windows Azure Active Directory"/>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569666" y="2471665"/>
              <a:ext cx="1534214" cy="1534214"/>
            </a:xfrm>
            <a:prstGeom prst="rect">
              <a:avLst/>
            </a:prstGeom>
            <a:noFill/>
            <a:ln>
              <a:noFill/>
            </a:ln>
          </p:spPr>
        </p:pic>
      </p:grpSp>
    </p:spTree>
    <p:extLst>
      <p:ext uri="{BB962C8B-B14F-4D97-AF65-F5344CB8AC3E}">
        <p14:creationId xmlns:p14="http://schemas.microsoft.com/office/powerpoint/2010/main" val="143704152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very time"/>
          <p:cNvSpPr>
            <a:spLocks noGrp="1"/>
          </p:cNvSpPr>
          <p:nvPr>
            <p:ph type="body" sz="quarter" idx="10"/>
          </p:nvPr>
        </p:nvSpPr>
        <p:spPr>
          <a:xfrm>
            <a:off x="269262" y="1568689"/>
            <a:ext cx="5722660" cy="1299130"/>
          </a:xfrm>
        </p:spPr>
        <p:txBody>
          <a:bodyPr/>
          <a:lstStyle/>
          <a:p>
            <a:pPr marL="0" indent="0">
              <a:buNone/>
            </a:pPr>
            <a:r>
              <a:rPr lang="en-US" sz="2800" dirty="0" smtClean="0"/>
              <a:t>Every time you sign in with Office 365 or Azure, you are using Azure AD</a:t>
            </a:r>
            <a:endParaRPr lang="en-US" sz="2800" dirty="0"/>
          </a:p>
        </p:txBody>
      </p:sp>
      <p:sp>
        <p:nvSpPr>
          <p:cNvPr id="3" name="Title 2"/>
          <p:cNvSpPr>
            <a:spLocks noGrp="1"/>
          </p:cNvSpPr>
          <p:nvPr>
            <p:ph type="title"/>
          </p:nvPr>
        </p:nvSpPr>
        <p:spPr/>
        <p:txBody>
          <a:bodyPr/>
          <a:lstStyle/>
          <a:p>
            <a:r>
              <a:rPr lang="en-US" sz="3600" dirty="0" smtClean="0"/>
              <a:t>Enterprise Grade, at Cloud Scale</a:t>
            </a:r>
            <a:endParaRPr lang="en-US" sz="3600" dirty="0"/>
          </a:p>
        </p:txBody>
      </p:sp>
    </p:spTree>
    <p:extLst>
      <p:ext uri="{BB962C8B-B14F-4D97-AF65-F5344CB8AC3E}">
        <p14:creationId xmlns:p14="http://schemas.microsoft.com/office/powerpoint/2010/main" val="244323586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Enterprise Grade, at Cloud Scale</a:t>
            </a:r>
            <a:endParaRPr lang="en-US" sz="3600" dirty="0"/>
          </a:p>
        </p:txBody>
      </p:sp>
      <p:sp>
        <p:nvSpPr>
          <p:cNvPr id="4" name="largest"/>
          <p:cNvSpPr txBox="1">
            <a:spLocks/>
          </p:cNvSpPr>
          <p:nvPr/>
        </p:nvSpPr>
        <p:spPr>
          <a:xfrm>
            <a:off x="269262" y="1568689"/>
            <a:ext cx="5722660" cy="1773106"/>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2800" dirty="0" smtClean="0"/>
              <a:t>Probably the largest enterprise identity and access solution on the planet</a:t>
            </a:r>
          </a:p>
          <a:p>
            <a:pPr marL="0" indent="0">
              <a:buFont typeface="Arial" pitchFamily="34" charset="0"/>
              <a:buNone/>
            </a:pPr>
            <a:endParaRPr lang="en-US" sz="2800" dirty="0" smtClean="0"/>
          </a:p>
        </p:txBody>
      </p:sp>
    </p:spTree>
    <p:extLst>
      <p:ext uri="{BB962C8B-B14F-4D97-AF65-F5344CB8AC3E}">
        <p14:creationId xmlns:p14="http://schemas.microsoft.com/office/powerpoint/2010/main" val="37127026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Enterprise Grade, at Cloud Scale</a:t>
            </a:r>
            <a:endParaRPr lang="en-US" sz="3600" dirty="0"/>
          </a:p>
        </p:txBody>
      </p:sp>
      <p:sp>
        <p:nvSpPr>
          <p:cNvPr id="4" name="largest"/>
          <p:cNvSpPr txBox="1">
            <a:spLocks/>
          </p:cNvSpPr>
          <p:nvPr/>
        </p:nvSpPr>
        <p:spPr>
          <a:xfrm>
            <a:off x="269262" y="1568689"/>
            <a:ext cx="5722660" cy="1773106"/>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2800" dirty="0" smtClean="0"/>
              <a:t>Probably the largest enterprise identity and access solution on the planet</a:t>
            </a:r>
          </a:p>
          <a:p>
            <a:pPr marL="0" indent="0">
              <a:buFont typeface="Arial" pitchFamily="34" charset="0"/>
              <a:buNone/>
            </a:pPr>
            <a:endParaRPr lang="en-US" sz="2800" dirty="0" smtClean="0"/>
          </a:p>
        </p:txBody>
      </p:sp>
      <p:sp>
        <p:nvSpPr>
          <p:cNvPr id="19" name="18B"/>
          <p:cNvSpPr/>
          <p:nvPr/>
        </p:nvSpPr>
        <p:spPr>
          <a:xfrm>
            <a:off x="365512" y="3529106"/>
            <a:ext cx="6201104" cy="1120620"/>
          </a:xfrm>
          <a:prstGeom prst="rect">
            <a:avLst/>
          </a:prstGeom>
        </p:spPr>
        <p:txBody>
          <a:bodyPr vert="horz" wrap="square" lIns="107536" tIns="67211" rIns="107536" bIns="67211" rtlCol="0">
            <a:spAutoFit/>
          </a:bodyPr>
          <a:lstStyle/>
          <a:p>
            <a:pPr>
              <a:lnSpc>
                <a:spcPct val="90000"/>
              </a:lnSpc>
              <a:spcBef>
                <a:spcPct val="20000"/>
              </a:spcBef>
              <a:buSzPct val="90000"/>
              <a:buFont typeface="Arial" pitchFamily="34" charset="0"/>
              <a:buNone/>
            </a:pPr>
            <a:r>
              <a:rPr lang="en-US" sz="3200" dirty="0">
                <a:solidFill>
                  <a:srgbClr val="616161"/>
                </a:solidFill>
                <a:latin typeface="+mj-lt"/>
              </a:rPr>
              <a:t>18 Billion authentications </a:t>
            </a:r>
            <a:endParaRPr lang="en-US" sz="3200" dirty="0" smtClean="0">
              <a:solidFill>
                <a:srgbClr val="616161"/>
              </a:solidFill>
              <a:latin typeface="+mj-lt"/>
            </a:endParaRPr>
          </a:p>
          <a:p>
            <a:pPr>
              <a:lnSpc>
                <a:spcPct val="90000"/>
              </a:lnSpc>
              <a:spcBef>
                <a:spcPct val="20000"/>
              </a:spcBef>
              <a:buSzPct val="90000"/>
              <a:buFont typeface="Arial" pitchFamily="34" charset="0"/>
              <a:buNone/>
            </a:pPr>
            <a:r>
              <a:rPr lang="en-US" sz="3200" dirty="0" smtClean="0">
                <a:solidFill>
                  <a:srgbClr val="616161"/>
                </a:solidFill>
                <a:latin typeface="+mj-lt"/>
              </a:rPr>
              <a:t>in a single </a:t>
            </a:r>
            <a:r>
              <a:rPr lang="en-US" sz="3200" dirty="0">
                <a:solidFill>
                  <a:srgbClr val="616161"/>
                </a:solidFill>
                <a:latin typeface="+mj-lt"/>
              </a:rPr>
              <a:t>week!</a:t>
            </a:r>
          </a:p>
        </p:txBody>
      </p:sp>
    </p:spTree>
    <p:extLst>
      <p:ext uri="{BB962C8B-B14F-4D97-AF65-F5344CB8AC3E}">
        <p14:creationId xmlns:p14="http://schemas.microsoft.com/office/powerpoint/2010/main" val="241565022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Enterprise Grade, at Cloud Scale</a:t>
            </a:r>
            <a:endParaRPr lang="en-US" sz="3600" dirty="0"/>
          </a:p>
        </p:txBody>
      </p:sp>
      <p:grpSp>
        <p:nvGrpSpPr>
          <p:cNvPr id="18" name="map"/>
          <p:cNvGrpSpPr/>
          <p:nvPr/>
        </p:nvGrpSpPr>
        <p:grpSpPr>
          <a:xfrm>
            <a:off x="269262" y="1058489"/>
            <a:ext cx="5091218" cy="3966415"/>
            <a:chOff x="5991922" y="1174103"/>
            <a:chExt cx="5091218" cy="3966415"/>
          </a:xfrm>
        </p:grpSpPr>
        <p:sp>
          <p:nvSpPr>
            <p:cNvPr id="10" name="Title 4"/>
            <p:cNvSpPr txBox="1">
              <a:spLocks/>
            </p:cNvSpPr>
            <p:nvPr/>
          </p:nvSpPr>
          <p:spPr>
            <a:xfrm>
              <a:off x="5991922" y="1174103"/>
              <a:ext cx="4953000" cy="1720381"/>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ts val="1200"/>
                </a:spcBef>
                <a:spcAft>
                  <a:spcPts val="0"/>
                </a:spcAft>
                <a:buClrTx/>
                <a:buSzTx/>
                <a:buFontTx/>
                <a:buNone/>
                <a:tabLst/>
                <a:defRPr/>
              </a:pPr>
              <a:r>
                <a:rPr kumimoji="0" lang="en-US" sz="2800" b="0" i="0" u="none" strike="noStrike" kern="1200" cap="none" spc="-102" normalizeH="0" baseline="0" noProof="0" dirty="0">
                  <a:ln w="3175">
                    <a:noFill/>
                  </a:ln>
                  <a:solidFill>
                    <a:schemeClr val="tx1"/>
                  </a:solidFill>
                  <a:effectLst/>
                  <a:uLnTx/>
                  <a:uFillTx/>
                  <a:latin typeface="Segoe UI Semibold" panose="020B0702040204020203" pitchFamily="34" charset="0"/>
                  <a:ea typeface="+mn-ea"/>
                  <a:cs typeface="Segoe UI Semibold" panose="020B0702040204020203" pitchFamily="34" charset="0"/>
                </a:rPr>
                <a:t>99.9</a:t>
              </a:r>
              <a:r>
                <a:rPr kumimoji="0" lang="en-US" sz="1600" b="0" i="0" u="none" strike="noStrike" kern="1200" cap="none" spc="-102" normalizeH="0" baseline="0" noProof="0" dirty="0">
                  <a:ln w="3175">
                    <a:noFill/>
                  </a:ln>
                  <a:solidFill>
                    <a:schemeClr val="tx1"/>
                  </a:solidFill>
                  <a:effectLst/>
                  <a:uLnTx/>
                  <a:uFillTx/>
                  <a:latin typeface="Segoe UI Light"/>
                  <a:ea typeface="+mn-ea"/>
                  <a:cs typeface="Segoe UI" pitchFamily="34" charset="0"/>
                </a:rPr>
                <a:t>%</a:t>
              </a:r>
              <a:r>
                <a:rPr kumimoji="0" lang="en-US" sz="2400" b="0" i="0" u="none" strike="noStrike" kern="1200" cap="none" spc="-102" normalizeH="0" baseline="0" noProof="0" dirty="0">
                  <a:ln w="3175">
                    <a:noFill/>
                  </a:ln>
                  <a:solidFill>
                    <a:schemeClr val="tx1"/>
                  </a:solidFill>
                  <a:effectLst/>
                  <a:uLnTx/>
                  <a:uFillTx/>
                  <a:latin typeface="Segoe UI Light"/>
                  <a:ea typeface="+mn-ea"/>
                  <a:cs typeface="Segoe UI" pitchFamily="34" charset="0"/>
                </a:rPr>
                <a:t> SLA</a:t>
              </a:r>
            </a:p>
            <a:p>
              <a:pPr marL="0" marR="0" lvl="0" indent="0" algn="l" defTabSz="932742" rtl="0" eaLnBrk="1" fontAlgn="auto" latinLnBrk="0" hangingPunct="1">
                <a:lnSpc>
                  <a:spcPct val="90000"/>
                </a:lnSpc>
                <a:spcBef>
                  <a:spcPts val="1200"/>
                </a:spcBef>
                <a:spcAft>
                  <a:spcPts val="0"/>
                </a:spcAft>
                <a:buClrTx/>
                <a:buSzTx/>
                <a:buFontTx/>
                <a:buNone/>
                <a:tabLst/>
                <a:defRPr/>
              </a:pPr>
              <a:r>
                <a:rPr kumimoji="0" lang="en-US" sz="2800" b="0" i="0" u="none" strike="noStrike" kern="1200" cap="none" spc="-102" normalizeH="0" baseline="0" noProof="0" dirty="0">
                  <a:ln w="3175">
                    <a:noFill/>
                  </a:ln>
                  <a:solidFill>
                    <a:schemeClr val="tx1"/>
                  </a:solidFill>
                  <a:effectLst/>
                  <a:uLnTx/>
                  <a:uFillTx/>
                  <a:latin typeface="Segoe UI Semibold" panose="020B0702040204020203" pitchFamily="34" charset="0"/>
                  <a:ea typeface="+mn-ea"/>
                  <a:cs typeface="Segoe UI Semibold" panose="020B0702040204020203" pitchFamily="34" charset="0"/>
                </a:rPr>
                <a:t>3</a:t>
              </a:r>
              <a:r>
                <a:rPr kumimoji="0" lang="en-US" sz="2400" b="0" i="0" u="none" strike="noStrike" kern="1200" cap="none" spc="-102" normalizeH="0" baseline="0" noProof="0" dirty="0">
                  <a:ln w="3175">
                    <a:noFill/>
                  </a:ln>
                  <a:solidFill>
                    <a:schemeClr val="tx1"/>
                  </a:solidFill>
                  <a:effectLst/>
                  <a:uLnTx/>
                  <a:uFillTx/>
                  <a:latin typeface="Segoe UI Light"/>
                  <a:ea typeface="+mn-ea"/>
                  <a:cs typeface="Segoe UI Semibold" panose="020B0702040204020203" pitchFamily="34" charset="0"/>
                </a:rPr>
                <a:t>x</a:t>
              </a:r>
              <a:r>
                <a:rPr kumimoji="0" lang="en-US" sz="2400" b="0" i="0" u="none" strike="noStrike" kern="1200" cap="none" spc="-102" normalizeH="0" baseline="0" noProof="0" dirty="0">
                  <a:ln w="3175">
                    <a:noFill/>
                  </a:ln>
                  <a:solidFill>
                    <a:schemeClr val="tx1"/>
                  </a:solidFill>
                  <a:effectLst/>
                  <a:uLnTx/>
                  <a:uFillTx/>
                  <a:latin typeface="Segoe UI Light"/>
                  <a:ea typeface="+mn-ea"/>
                </a:rPr>
                <a:t> redundancy</a:t>
              </a:r>
              <a:r>
                <a:rPr kumimoji="0" lang="en-US" sz="3200" b="0" i="0" u="none" strike="noStrike" kern="1200" cap="none" spc="-102" normalizeH="0" baseline="0" noProof="0" dirty="0">
                  <a:ln w="3175">
                    <a:noFill/>
                  </a:ln>
                  <a:solidFill>
                    <a:schemeClr val="tx1"/>
                  </a:solidFill>
                  <a:effectLst/>
                  <a:uLnTx/>
                  <a:uFillTx/>
                  <a:latin typeface="Segoe UI Light"/>
                  <a:ea typeface="+mn-ea"/>
                  <a:cs typeface="Segoe UI" pitchFamily="34" charset="0"/>
                </a:rPr>
                <a:t/>
              </a:r>
              <a:br>
                <a:rPr kumimoji="0" lang="en-US" sz="3200" b="0" i="0" u="none" strike="noStrike" kern="1200" cap="none" spc="-102" normalizeH="0" baseline="0" noProof="0" dirty="0">
                  <a:ln w="3175">
                    <a:noFill/>
                  </a:ln>
                  <a:solidFill>
                    <a:schemeClr val="tx1"/>
                  </a:solidFill>
                  <a:effectLst/>
                  <a:uLnTx/>
                  <a:uFillTx/>
                  <a:latin typeface="Segoe UI Light"/>
                  <a:ea typeface="+mn-ea"/>
                  <a:cs typeface="Segoe UI" pitchFamily="34" charset="0"/>
                </a:rPr>
              </a:br>
              <a:r>
                <a:rPr kumimoji="0" lang="en-US" sz="2000" b="0" i="0" u="none" strike="noStrike" kern="1200" cap="none" spc="-102" normalizeH="0" baseline="0" noProof="0" dirty="0">
                  <a:ln w="3175">
                    <a:noFill/>
                  </a:ln>
                  <a:solidFill>
                    <a:schemeClr val="tx1"/>
                  </a:solidFill>
                  <a:effectLst/>
                  <a:uLnTx/>
                  <a:uFillTx/>
                  <a:latin typeface="Segoe UI Light"/>
                  <a:ea typeface="+mn-ea"/>
                  <a:cs typeface="Segoe UI" pitchFamily="34" charset="0"/>
                </a:rPr>
                <a:t>across datacenters throughout the world</a:t>
              </a:r>
            </a:p>
          </p:txBody>
        </p:sp>
        <p:grpSp>
          <p:nvGrpSpPr>
            <p:cNvPr id="13" name="Group 12"/>
            <p:cNvGrpSpPr/>
            <p:nvPr/>
          </p:nvGrpSpPr>
          <p:grpSpPr>
            <a:xfrm>
              <a:off x="6088172" y="2457024"/>
              <a:ext cx="4994968" cy="2683494"/>
              <a:chOff x="4889117" y="3112872"/>
              <a:chExt cx="6096000" cy="3275012"/>
            </a:xfrm>
          </p:grpSpPr>
          <p:sp>
            <p:nvSpPr>
              <p:cNvPr id="9" name="Round Diagonal Corner Rectangle 8"/>
              <p:cNvSpPr/>
              <p:nvPr/>
            </p:nvSpPr>
            <p:spPr bwMode="auto">
              <a:xfrm>
                <a:off x="4970023" y="3112872"/>
                <a:ext cx="6015094" cy="3275012"/>
              </a:xfrm>
              <a:prstGeom prst="round2Diag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err="1" smtClean="0">
                  <a:ln>
                    <a:noFill/>
                  </a:ln>
                  <a:effectLst/>
                  <a:uLnTx/>
                  <a:uFillTx/>
                  <a:latin typeface="Segoe UI"/>
                  <a:ea typeface="Segoe UI" pitchFamily="34" charset="0"/>
                  <a:cs typeface="Segoe UI" pitchFamily="34" charset="0"/>
                </a:endParaRPr>
              </a:p>
            </p:txBody>
          </p:sp>
          <p:pic>
            <p:nvPicPr>
              <p:cNvPr id="11" name="Picture 10"/>
              <p:cNvPicPr>
                <a:picLocks noChangeAspect="1"/>
              </p:cNvPicPr>
              <p:nvPr/>
            </p:nvPicPr>
            <p:blipFill>
              <a:blip r:embed="rId3"/>
              <a:stretch>
                <a:fillRect/>
              </a:stretch>
            </p:blipFill>
            <p:spPr>
              <a:xfrm>
                <a:off x="4889117" y="3341472"/>
                <a:ext cx="6096000" cy="2848918"/>
              </a:xfrm>
              <a:prstGeom prst="rect">
                <a:avLst/>
              </a:prstGeom>
            </p:spPr>
          </p:pic>
        </p:grpSp>
      </p:grpSp>
    </p:spTree>
    <p:extLst>
      <p:ext uri="{BB962C8B-B14F-4D97-AF65-F5344CB8AC3E}">
        <p14:creationId xmlns:p14="http://schemas.microsoft.com/office/powerpoint/2010/main" val="206418597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Azure AD in Your Own Apps</a:t>
            </a:r>
            <a:endParaRPr lang="en-US" dirty="0"/>
          </a:p>
        </p:txBody>
      </p:sp>
      <p:pic>
        <p:nvPicPr>
          <p:cNvPr id="8" name="Picture 7" descr="Windows Azure Active Directory"/>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986425" y="3974788"/>
            <a:ext cx="929587" cy="929587"/>
          </a:xfrm>
          <a:prstGeom prst="rect">
            <a:avLst/>
          </a:prstGeom>
          <a:noFill/>
          <a:ln>
            <a:noFill/>
          </a:ln>
        </p:spPr>
      </p:pic>
    </p:spTree>
    <p:extLst>
      <p:ext uri="{BB962C8B-B14F-4D97-AF65-F5344CB8AC3E}">
        <p14:creationId xmlns:p14="http://schemas.microsoft.com/office/powerpoint/2010/main" val="11780230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Generic Content">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1493</Words>
  <Application>Microsoft Macintosh PowerPoint</Application>
  <PresentationFormat>On-screen Show (16:9)</PresentationFormat>
  <Paragraphs>84</Paragraphs>
  <Slides>14</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Segoe</vt:lpstr>
      <vt:lpstr>Segoe UI</vt:lpstr>
      <vt:lpstr>Segoe UI Light</vt:lpstr>
      <vt:lpstr>Segoe ui light (Headings)</vt:lpstr>
      <vt:lpstr>Segoe UI Semibold</vt:lpstr>
      <vt:lpstr>Wingdings</vt:lpstr>
      <vt:lpstr>Titles &amp; Breakers</vt:lpstr>
      <vt:lpstr>Generic Content</vt:lpstr>
      <vt:lpstr>Azure Active Directory</vt:lpstr>
      <vt:lpstr>Agenda</vt:lpstr>
      <vt:lpstr>What Is Azure Active Directory</vt:lpstr>
      <vt:lpstr>What Is Azure Active Directory</vt:lpstr>
      <vt:lpstr>Enterprise Grade, at Cloud Scale</vt:lpstr>
      <vt:lpstr>Enterprise Grade, at Cloud Scale</vt:lpstr>
      <vt:lpstr>Enterprise Grade, at Cloud Scale</vt:lpstr>
      <vt:lpstr>Enterprise Grade, at Cloud Scale</vt:lpstr>
      <vt:lpstr>Use Azure AD in Your Own Apps</vt:lpstr>
      <vt:lpstr>Use Azure AD in Your Own Apps</vt:lpstr>
      <vt:lpstr>Use Azure AD in Your Own Apps</vt:lpstr>
      <vt:lpstr>Platforms, Form Factors, Protocols</vt:lpstr>
      <vt:lpstr>Demo</vt:lpstr>
      <vt:lpstr>Resources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2014-11-11T19:27:26Z</dcterms:created>
  <dcterms:modified xsi:type="dcterms:W3CDTF">2017-03-19T06:13:03Z</dcterms:modified>
</cp:coreProperties>
</file>