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7" r:id="rId5"/>
    <p:sldMasterId id="2147484309" r:id="rId6"/>
  </p:sldMasterIdLst>
  <p:notesMasterIdLst>
    <p:notesMasterId r:id="rId22"/>
  </p:notesMasterIdLst>
  <p:handoutMasterIdLst>
    <p:handoutMasterId r:id="rId23"/>
  </p:handoutMasterIdLst>
  <p:sldIdLst>
    <p:sldId id="1338" r:id="rId7"/>
    <p:sldId id="1341" r:id="rId8"/>
    <p:sldId id="1342" r:id="rId9"/>
    <p:sldId id="1343" r:id="rId10"/>
    <p:sldId id="1344" r:id="rId11"/>
    <p:sldId id="1345" r:id="rId12"/>
    <p:sldId id="1347" r:id="rId13"/>
    <p:sldId id="1348" r:id="rId14"/>
    <p:sldId id="1363" r:id="rId15"/>
    <p:sldId id="1350" r:id="rId16"/>
    <p:sldId id="1351" r:id="rId17"/>
    <p:sldId id="1354" r:id="rId18"/>
    <p:sldId id="1355" r:id="rId19"/>
    <p:sldId id="1356" r:id="rId20"/>
    <p:sldId id="1360"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sing API Services in Azure" id="{A073DAE3-B461-442F-A3D3-6642BD875E45}">
          <p14:sldIdLst>
            <p14:sldId id="1338"/>
            <p14:sldId id="1341"/>
            <p14:sldId id="1342"/>
            <p14:sldId id="1343"/>
            <p14:sldId id="1344"/>
            <p14:sldId id="1345"/>
            <p14:sldId id="1347"/>
            <p14:sldId id="1348"/>
            <p14:sldId id="1363"/>
            <p14:sldId id="1350"/>
            <p14:sldId id="1351"/>
            <p14:sldId id="1354"/>
            <p14:sldId id="1355"/>
            <p14:sldId id="1356"/>
            <p14:sldId id="13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 id="4" name="Vladimir Vinogradsky" initials="V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7D8FF"/>
    <a:srgbClr val="11CCFF"/>
    <a:srgbClr val="85E5FF"/>
    <a:srgbClr val="43D7FF"/>
    <a:srgbClr val="B4A0FF"/>
    <a:srgbClr val="505050"/>
    <a:srgbClr val="000000"/>
    <a:srgbClr val="00BCF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95" autoAdjust="0"/>
    <p:restoredTop sz="95135" autoAdjust="0"/>
  </p:normalViewPr>
  <p:slideViewPr>
    <p:cSldViewPr>
      <p:cViewPr varScale="1">
        <p:scale>
          <a:sx n="64" d="100"/>
          <a:sy n="64" d="100"/>
        </p:scale>
        <p:origin x="200" y="704"/>
      </p:cViewPr>
      <p:guideLst/>
    </p:cSldViewPr>
  </p:slideViewPr>
  <p:outlineViewPr>
    <p:cViewPr>
      <p:scale>
        <a:sx n="33" d="100"/>
        <a:sy n="33" d="100"/>
      </p:scale>
      <p:origin x="0" y="-34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 Target="slides/slide1.xml"/><Relationship Id="rId8"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290A75-640B-474C-A17C-450222DBBDD3}" type="doc">
      <dgm:prSet loTypeId="urn:microsoft.com/office/officeart/2005/8/layout/radial3" loCatId="relationship" qsTypeId="urn:microsoft.com/office/officeart/2005/8/quickstyle/simple1" qsCatId="simple" csTypeId="urn:microsoft.com/office/officeart/2005/8/colors/colorful1" csCatId="colorful" phldr="1"/>
      <dgm:spPr/>
      <dgm:t>
        <a:bodyPr/>
        <a:lstStyle/>
        <a:p>
          <a:endParaRPr lang="en-US"/>
        </a:p>
      </dgm:t>
    </dgm:pt>
    <dgm:pt modelId="{18F67DDF-019D-41A1-932B-E0B0D9F8F297}">
      <dgm:prSet phldrT="[Text]"/>
      <dgm:spPr/>
      <dgm:t>
        <a:bodyPr/>
        <a:lstStyle/>
        <a:p>
          <a:endParaRPr lang="en-US" dirty="0"/>
        </a:p>
      </dgm:t>
    </dgm:pt>
    <dgm:pt modelId="{3CCADBA7-300D-4B7C-9AEF-8A1223F94EE2}" type="parTrans" cxnId="{C1726BCC-F063-4639-8281-C4BAD479C119}">
      <dgm:prSet/>
      <dgm:spPr/>
      <dgm:t>
        <a:bodyPr/>
        <a:lstStyle/>
        <a:p>
          <a:endParaRPr lang="en-US"/>
        </a:p>
      </dgm:t>
    </dgm:pt>
    <dgm:pt modelId="{18095583-91A6-4F93-A85E-CE03EB1CAA8B}" type="sibTrans" cxnId="{C1726BCC-F063-4639-8281-C4BAD479C119}">
      <dgm:prSet/>
      <dgm:spPr/>
      <dgm:t>
        <a:bodyPr/>
        <a:lstStyle/>
        <a:p>
          <a:endParaRPr lang="en-US"/>
        </a:p>
      </dgm:t>
    </dgm:pt>
    <dgm:pt modelId="{DBB2D4D9-CB9A-4AB3-A0CB-E50A3D030B69}">
      <dgm:prSet phldrT="[Text]" custT="1"/>
      <dgm:spPr/>
      <dgm:t>
        <a:bodyPr/>
        <a:lstStyle/>
        <a:p>
          <a:r>
            <a:rPr lang="en-US" sz="1800" dirty="0" smtClean="0"/>
            <a:t>Monetize data or services</a:t>
          </a:r>
          <a:endParaRPr lang="en-US" sz="1800" dirty="0"/>
        </a:p>
      </dgm:t>
    </dgm:pt>
    <dgm:pt modelId="{2F690AE7-C354-4227-98F5-8F8841CBF830}" type="parTrans" cxnId="{F6C5C220-D93A-4725-B898-3ADC73F686CD}">
      <dgm:prSet/>
      <dgm:spPr/>
      <dgm:t>
        <a:bodyPr/>
        <a:lstStyle/>
        <a:p>
          <a:endParaRPr lang="en-US"/>
        </a:p>
      </dgm:t>
    </dgm:pt>
    <dgm:pt modelId="{70990D73-451D-4BE6-BFE4-4C423E490C48}" type="sibTrans" cxnId="{F6C5C220-D93A-4725-B898-3ADC73F686CD}">
      <dgm:prSet/>
      <dgm:spPr/>
      <dgm:t>
        <a:bodyPr/>
        <a:lstStyle/>
        <a:p>
          <a:endParaRPr lang="en-US"/>
        </a:p>
      </dgm:t>
    </dgm:pt>
    <dgm:pt modelId="{97FF132C-CC24-457A-B2C7-12CE90155421}">
      <dgm:prSet phldrT="[Text]" custT="1"/>
      <dgm:spPr/>
      <dgm:t>
        <a:bodyPr/>
        <a:lstStyle/>
        <a:p>
          <a:r>
            <a:rPr lang="en-US" sz="1800" dirty="0" smtClean="0"/>
            <a:t>Make product into</a:t>
          </a:r>
          <a:r>
            <a:rPr lang="en-US" sz="1800" baseline="0" dirty="0" smtClean="0"/>
            <a:t> a </a:t>
          </a:r>
          <a:r>
            <a:rPr lang="en-US" sz="1800" dirty="0" smtClean="0"/>
            <a:t>platform</a:t>
          </a:r>
          <a:endParaRPr lang="en-US" sz="1800" dirty="0"/>
        </a:p>
      </dgm:t>
    </dgm:pt>
    <dgm:pt modelId="{8E9835F0-FBBC-4E9C-8C5B-D7F4B3AB7504}" type="parTrans" cxnId="{A44101E8-D5B8-41FF-A33D-019734989C5D}">
      <dgm:prSet/>
      <dgm:spPr/>
      <dgm:t>
        <a:bodyPr/>
        <a:lstStyle/>
        <a:p>
          <a:endParaRPr lang="en-US"/>
        </a:p>
      </dgm:t>
    </dgm:pt>
    <dgm:pt modelId="{BD161437-73C2-4425-84C1-A3C40B7233C1}" type="sibTrans" cxnId="{A44101E8-D5B8-41FF-A33D-019734989C5D}">
      <dgm:prSet/>
      <dgm:spPr/>
      <dgm:t>
        <a:bodyPr/>
        <a:lstStyle/>
        <a:p>
          <a:endParaRPr lang="en-US"/>
        </a:p>
      </dgm:t>
    </dgm:pt>
    <dgm:pt modelId="{21F2DF6D-6F51-40D7-B570-1DB40A0A7DF0}">
      <dgm:prSet phldrT="[Text]" custT="1"/>
      <dgm:spPr/>
      <dgm:t>
        <a:bodyPr/>
        <a:lstStyle/>
        <a:p>
          <a:r>
            <a:rPr lang="en-US" sz="1800" dirty="0" smtClean="0"/>
            <a:t>Innovate faster</a:t>
          </a:r>
          <a:endParaRPr lang="en-US" sz="1800" dirty="0"/>
        </a:p>
      </dgm:t>
    </dgm:pt>
    <dgm:pt modelId="{DCDFEA92-C859-4DFF-908C-6B819AD88EBA}" type="parTrans" cxnId="{7AF4FDA6-F3AF-4656-815F-5E5A4578DFB5}">
      <dgm:prSet/>
      <dgm:spPr/>
      <dgm:t>
        <a:bodyPr/>
        <a:lstStyle/>
        <a:p>
          <a:endParaRPr lang="en-US"/>
        </a:p>
      </dgm:t>
    </dgm:pt>
    <dgm:pt modelId="{2901DE9A-3FD0-43FA-961B-CF67BB51F816}" type="sibTrans" cxnId="{7AF4FDA6-F3AF-4656-815F-5E5A4578DFB5}">
      <dgm:prSet/>
      <dgm:spPr/>
      <dgm:t>
        <a:bodyPr/>
        <a:lstStyle/>
        <a:p>
          <a:endParaRPr lang="en-US"/>
        </a:p>
      </dgm:t>
    </dgm:pt>
    <dgm:pt modelId="{323872D8-C01D-9A44-8BFA-09899138C938}">
      <dgm:prSet/>
      <dgm:spPr/>
      <dgm:t>
        <a:bodyPr/>
        <a:lstStyle/>
        <a:p>
          <a:r>
            <a:rPr lang="en-US" dirty="0" smtClean="0"/>
            <a:t>Open new channels</a:t>
          </a:r>
          <a:endParaRPr lang="en-US" dirty="0"/>
        </a:p>
      </dgm:t>
    </dgm:pt>
    <dgm:pt modelId="{59EC22D3-7870-1C48-8517-CC52B5F00BD8}" type="parTrans" cxnId="{22A6B9F3-5677-614D-903C-41487E637B6A}">
      <dgm:prSet/>
      <dgm:spPr/>
      <dgm:t>
        <a:bodyPr/>
        <a:lstStyle/>
        <a:p>
          <a:endParaRPr lang="en-US"/>
        </a:p>
      </dgm:t>
    </dgm:pt>
    <dgm:pt modelId="{0D1F30B0-03C8-8342-A867-D95FBE0340F7}" type="sibTrans" cxnId="{22A6B9F3-5677-614D-903C-41487E637B6A}">
      <dgm:prSet/>
      <dgm:spPr/>
      <dgm:t>
        <a:bodyPr/>
        <a:lstStyle/>
        <a:p>
          <a:endParaRPr lang="en-US"/>
        </a:p>
      </dgm:t>
    </dgm:pt>
    <dgm:pt modelId="{D8A724F0-988E-4E12-B1C9-BC1617EA4FC0}" type="pres">
      <dgm:prSet presAssocID="{8A290A75-640B-474C-A17C-450222DBBDD3}" presName="composite" presStyleCnt="0">
        <dgm:presLayoutVars>
          <dgm:chMax val="1"/>
          <dgm:dir/>
          <dgm:resizeHandles val="exact"/>
        </dgm:presLayoutVars>
      </dgm:prSet>
      <dgm:spPr/>
      <dgm:t>
        <a:bodyPr/>
        <a:lstStyle/>
        <a:p>
          <a:endParaRPr lang="en-US"/>
        </a:p>
      </dgm:t>
    </dgm:pt>
    <dgm:pt modelId="{6E07C9A9-E27E-44DF-8ED3-D33B26511591}" type="pres">
      <dgm:prSet presAssocID="{8A290A75-640B-474C-A17C-450222DBBDD3}" presName="radial" presStyleCnt="0">
        <dgm:presLayoutVars>
          <dgm:animLvl val="ctr"/>
        </dgm:presLayoutVars>
      </dgm:prSet>
      <dgm:spPr/>
      <dgm:t>
        <a:bodyPr/>
        <a:lstStyle/>
        <a:p>
          <a:endParaRPr lang="en-US"/>
        </a:p>
      </dgm:t>
    </dgm:pt>
    <dgm:pt modelId="{1D4FDAD5-7770-431D-A28C-FDC285045CB4}" type="pres">
      <dgm:prSet presAssocID="{18F67DDF-019D-41A1-932B-E0B0D9F8F297}" presName="centerShape" presStyleLbl="vennNode1" presStyleIdx="0" presStyleCnt="5"/>
      <dgm:spPr/>
      <dgm:t>
        <a:bodyPr/>
        <a:lstStyle/>
        <a:p>
          <a:endParaRPr lang="en-US"/>
        </a:p>
      </dgm:t>
    </dgm:pt>
    <dgm:pt modelId="{3636E612-9D5D-4DA0-A001-D200B2A3D726}" type="pres">
      <dgm:prSet presAssocID="{DBB2D4D9-CB9A-4AB3-A0CB-E50A3D030B69}" presName="node" presStyleLbl="vennNode1" presStyleIdx="1" presStyleCnt="5" custRadScaleRad="112178" custRadScaleInc="1391">
        <dgm:presLayoutVars>
          <dgm:bulletEnabled val="1"/>
        </dgm:presLayoutVars>
      </dgm:prSet>
      <dgm:spPr/>
      <dgm:t>
        <a:bodyPr/>
        <a:lstStyle/>
        <a:p>
          <a:endParaRPr lang="en-US"/>
        </a:p>
      </dgm:t>
    </dgm:pt>
    <dgm:pt modelId="{39601EE5-3931-BA4C-8311-A6F1DBDD05B8}" type="pres">
      <dgm:prSet presAssocID="{323872D8-C01D-9A44-8BFA-09899138C938}" presName="node" presStyleLbl="vennNode1" presStyleIdx="2" presStyleCnt="5" custRadScaleRad="103328">
        <dgm:presLayoutVars>
          <dgm:bulletEnabled val="1"/>
        </dgm:presLayoutVars>
      </dgm:prSet>
      <dgm:spPr/>
      <dgm:t>
        <a:bodyPr/>
        <a:lstStyle/>
        <a:p>
          <a:endParaRPr lang="en-US"/>
        </a:p>
      </dgm:t>
    </dgm:pt>
    <dgm:pt modelId="{63E3DD47-3528-4869-8D8E-005C62E4B217}" type="pres">
      <dgm:prSet presAssocID="{21F2DF6D-6F51-40D7-B570-1DB40A0A7DF0}" presName="node" presStyleLbl="vennNode1" presStyleIdx="3" presStyleCnt="5" custRadScaleRad="103330">
        <dgm:presLayoutVars>
          <dgm:bulletEnabled val="1"/>
        </dgm:presLayoutVars>
      </dgm:prSet>
      <dgm:spPr/>
      <dgm:t>
        <a:bodyPr/>
        <a:lstStyle/>
        <a:p>
          <a:endParaRPr lang="en-US"/>
        </a:p>
      </dgm:t>
    </dgm:pt>
    <dgm:pt modelId="{22632344-1227-45AA-AF5B-7B11EB6ADED1}" type="pres">
      <dgm:prSet presAssocID="{97FF132C-CC24-457A-B2C7-12CE90155421}" presName="node" presStyleLbl="vennNode1" presStyleIdx="4" presStyleCnt="5">
        <dgm:presLayoutVars>
          <dgm:bulletEnabled val="1"/>
        </dgm:presLayoutVars>
      </dgm:prSet>
      <dgm:spPr/>
      <dgm:t>
        <a:bodyPr/>
        <a:lstStyle/>
        <a:p>
          <a:endParaRPr lang="en-US"/>
        </a:p>
      </dgm:t>
    </dgm:pt>
  </dgm:ptLst>
  <dgm:cxnLst>
    <dgm:cxn modelId="{7AF4FDA6-F3AF-4656-815F-5E5A4578DFB5}" srcId="{18F67DDF-019D-41A1-932B-E0B0D9F8F297}" destId="{21F2DF6D-6F51-40D7-B570-1DB40A0A7DF0}" srcOrd="2" destOrd="0" parTransId="{DCDFEA92-C859-4DFF-908C-6B819AD88EBA}" sibTransId="{2901DE9A-3FD0-43FA-961B-CF67BB51F816}"/>
    <dgm:cxn modelId="{22A6B9F3-5677-614D-903C-41487E637B6A}" srcId="{18F67DDF-019D-41A1-932B-E0B0D9F8F297}" destId="{323872D8-C01D-9A44-8BFA-09899138C938}" srcOrd="1" destOrd="0" parTransId="{59EC22D3-7870-1C48-8517-CC52B5F00BD8}" sibTransId="{0D1F30B0-03C8-8342-A867-D95FBE0340F7}"/>
    <dgm:cxn modelId="{1FEE1C85-47E9-4CF4-BC6B-1725BE531571}" type="presOf" srcId="{97FF132C-CC24-457A-B2C7-12CE90155421}" destId="{22632344-1227-45AA-AF5B-7B11EB6ADED1}" srcOrd="0" destOrd="0" presId="urn:microsoft.com/office/officeart/2005/8/layout/radial3"/>
    <dgm:cxn modelId="{F6C5C220-D93A-4725-B898-3ADC73F686CD}" srcId="{18F67DDF-019D-41A1-932B-E0B0D9F8F297}" destId="{DBB2D4D9-CB9A-4AB3-A0CB-E50A3D030B69}" srcOrd="0" destOrd="0" parTransId="{2F690AE7-C354-4227-98F5-8F8841CBF830}" sibTransId="{70990D73-451D-4BE6-BFE4-4C423E490C48}"/>
    <dgm:cxn modelId="{EFE63580-4E53-468F-878F-0F668CC7820C}" type="presOf" srcId="{323872D8-C01D-9A44-8BFA-09899138C938}" destId="{39601EE5-3931-BA4C-8311-A6F1DBDD05B8}" srcOrd="0" destOrd="0" presId="urn:microsoft.com/office/officeart/2005/8/layout/radial3"/>
    <dgm:cxn modelId="{82203963-2748-4B84-AAFA-4F83292C0837}" type="presOf" srcId="{8A290A75-640B-474C-A17C-450222DBBDD3}" destId="{D8A724F0-988E-4E12-B1C9-BC1617EA4FC0}" srcOrd="0" destOrd="0" presId="urn:microsoft.com/office/officeart/2005/8/layout/radial3"/>
    <dgm:cxn modelId="{C1726BCC-F063-4639-8281-C4BAD479C119}" srcId="{8A290A75-640B-474C-A17C-450222DBBDD3}" destId="{18F67DDF-019D-41A1-932B-E0B0D9F8F297}" srcOrd="0" destOrd="0" parTransId="{3CCADBA7-300D-4B7C-9AEF-8A1223F94EE2}" sibTransId="{18095583-91A6-4F93-A85E-CE03EB1CAA8B}"/>
    <dgm:cxn modelId="{019FFEF9-8042-4ADA-A85C-92178DD39C3E}" type="presOf" srcId="{18F67DDF-019D-41A1-932B-E0B0D9F8F297}" destId="{1D4FDAD5-7770-431D-A28C-FDC285045CB4}" srcOrd="0" destOrd="0" presId="urn:microsoft.com/office/officeart/2005/8/layout/radial3"/>
    <dgm:cxn modelId="{AF2EE3EF-F397-4CB7-A84E-E11C3A9E18D2}" type="presOf" srcId="{DBB2D4D9-CB9A-4AB3-A0CB-E50A3D030B69}" destId="{3636E612-9D5D-4DA0-A001-D200B2A3D726}" srcOrd="0" destOrd="0" presId="urn:microsoft.com/office/officeart/2005/8/layout/radial3"/>
    <dgm:cxn modelId="{548DEE11-C0BA-4705-A502-A348375E6D9A}" type="presOf" srcId="{21F2DF6D-6F51-40D7-B570-1DB40A0A7DF0}" destId="{63E3DD47-3528-4869-8D8E-005C62E4B217}" srcOrd="0" destOrd="0" presId="urn:microsoft.com/office/officeart/2005/8/layout/radial3"/>
    <dgm:cxn modelId="{A44101E8-D5B8-41FF-A33D-019734989C5D}" srcId="{18F67DDF-019D-41A1-932B-E0B0D9F8F297}" destId="{97FF132C-CC24-457A-B2C7-12CE90155421}" srcOrd="3" destOrd="0" parTransId="{8E9835F0-FBBC-4E9C-8C5B-D7F4B3AB7504}" sibTransId="{BD161437-73C2-4425-84C1-A3C40B7233C1}"/>
    <dgm:cxn modelId="{2A3CF0F9-4C53-48E1-8FAF-317DBEF00E12}" type="presParOf" srcId="{D8A724F0-988E-4E12-B1C9-BC1617EA4FC0}" destId="{6E07C9A9-E27E-44DF-8ED3-D33B26511591}" srcOrd="0" destOrd="0" presId="urn:microsoft.com/office/officeart/2005/8/layout/radial3"/>
    <dgm:cxn modelId="{184D605E-333E-4662-96C3-35C248BA5BE9}" type="presParOf" srcId="{6E07C9A9-E27E-44DF-8ED3-D33B26511591}" destId="{1D4FDAD5-7770-431D-A28C-FDC285045CB4}" srcOrd="0" destOrd="0" presId="urn:microsoft.com/office/officeart/2005/8/layout/radial3"/>
    <dgm:cxn modelId="{3358DA36-4B40-4D41-BB73-7AF70453577F}" type="presParOf" srcId="{6E07C9A9-E27E-44DF-8ED3-D33B26511591}" destId="{3636E612-9D5D-4DA0-A001-D200B2A3D726}" srcOrd="1" destOrd="0" presId="urn:microsoft.com/office/officeart/2005/8/layout/radial3"/>
    <dgm:cxn modelId="{CF94B00C-26A2-4AD3-9C36-5481E0AA0689}" type="presParOf" srcId="{6E07C9A9-E27E-44DF-8ED3-D33B26511591}" destId="{39601EE5-3931-BA4C-8311-A6F1DBDD05B8}" srcOrd="2" destOrd="0" presId="urn:microsoft.com/office/officeart/2005/8/layout/radial3"/>
    <dgm:cxn modelId="{ECEEC891-4DCA-45EC-9EED-0B456F131189}" type="presParOf" srcId="{6E07C9A9-E27E-44DF-8ED3-D33B26511591}" destId="{63E3DD47-3528-4869-8D8E-005C62E4B217}" srcOrd="3" destOrd="0" presId="urn:microsoft.com/office/officeart/2005/8/layout/radial3"/>
    <dgm:cxn modelId="{5D0976FF-9419-4310-B6BC-B6EC25722374}" type="presParOf" srcId="{6E07C9A9-E27E-44DF-8ED3-D33B26511591}" destId="{22632344-1227-45AA-AF5B-7B11EB6ADED1}" srcOrd="4" destOrd="0" presId="urn:microsoft.com/office/officeart/2005/8/layout/radial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FDAD5-7770-431D-A28C-FDC285045CB4}">
      <dsp:nvSpPr>
        <dsp:cNvPr id="0" name=""/>
        <dsp:cNvSpPr/>
      </dsp:nvSpPr>
      <dsp:spPr>
        <a:xfrm>
          <a:off x="2431686" y="1191180"/>
          <a:ext cx="2967501" cy="2967501"/>
        </a:xfrm>
        <a:prstGeom prst="ellipse">
          <a:avLst/>
        </a:prstGeom>
        <a:solidFill>
          <a:schemeClr val="accent2">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2866266" y="1625760"/>
        <a:ext cx="2098341" cy="2098341"/>
      </dsp:txXfrm>
    </dsp:sp>
    <dsp:sp modelId="{3636E612-9D5D-4DA0-A001-D200B2A3D726}">
      <dsp:nvSpPr>
        <dsp:cNvPr id="0" name=""/>
        <dsp:cNvSpPr/>
      </dsp:nvSpPr>
      <dsp:spPr>
        <a:xfrm>
          <a:off x="3220925" y="0"/>
          <a:ext cx="1483750" cy="1483750"/>
        </a:xfrm>
        <a:prstGeom prst="ellipse">
          <a:avLst/>
        </a:prstGeom>
        <a:solidFill>
          <a:schemeClr val="accent3">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Monetize data or services</a:t>
          </a:r>
          <a:endParaRPr lang="en-US" sz="1800" kern="1200" dirty="0"/>
        </a:p>
      </dsp:txBody>
      <dsp:txXfrm>
        <a:off x="3438215" y="217290"/>
        <a:ext cx="1049170" cy="1049170"/>
      </dsp:txXfrm>
    </dsp:sp>
    <dsp:sp modelId="{39601EE5-3931-BA4C-8311-A6F1DBDD05B8}">
      <dsp:nvSpPr>
        <dsp:cNvPr id="0" name=""/>
        <dsp:cNvSpPr/>
      </dsp:nvSpPr>
      <dsp:spPr>
        <a:xfrm>
          <a:off x="5170401" y="1933055"/>
          <a:ext cx="1483750" cy="1483750"/>
        </a:xfrm>
        <a:prstGeom prst="ellipse">
          <a:avLst/>
        </a:prstGeom>
        <a:solidFill>
          <a:schemeClr val="accent4">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Open new channels</a:t>
          </a:r>
          <a:endParaRPr lang="en-US" sz="2100" kern="1200" dirty="0"/>
        </a:p>
      </dsp:txBody>
      <dsp:txXfrm>
        <a:off x="5387691" y="2150345"/>
        <a:ext cx="1049170" cy="1049170"/>
      </dsp:txXfrm>
    </dsp:sp>
    <dsp:sp modelId="{63E3DD47-3528-4869-8D8E-005C62E4B217}">
      <dsp:nvSpPr>
        <dsp:cNvPr id="0" name=""/>
        <dsp:cNvSpPr/>
      </dsp:nvSpPr>
      <dsp:spPr>
        <a:xfrm>
          <a:off x="3173561" y="3866111"/>
          <a:ext cx="1483750" cy="1483750"/>
        </a:xfrm>
        <a:prstGeom prst="ellipse">
          <a:avLst/>
        </a:prstGeom>
        <a:solidFill>
          <a:schemeClr val="accent5">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Innovate faster</a:t>
          </a:r>
          <a:endParaRPr lang="en-US" sz="1800" kern="1200" dirty="0"/>
        </a:p>
      </dsp:txBody>
      <dsp:txXfrm>
        <a:off x="3390851" y="4083401"/>
        <a:ext cx="1049170" cy="1049170"/>
      </dsp:txXfrm>
    </dsp:sp>
    <dsp:sp modelId="{22632344-1227-45AA-AF5B-7B11EB6ADED1}">
      <dsp:nvSpPr>
        <dsp:cNvPr id="0" name=""/>
        <dsp:cNvSpPr/>
      </dsp:nvSpPr>
      <dsp:spPr>
        <a:xfrm>
          <a:off x="1241035" y="1933055"/>
          <a:ext cx="1483750" cy="1483750"/>
        </a:xfrm>
        <a:prstGeom prst="ellipse">
          <a:avLst/>
        </a:prstGeom>
        <a:solidFill>
          <a:schemeClr val="accent6">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Make product into</a:t>
          </a:r>
          <a:r>
            <a:rPr lang="en-US" sz="1800" kern="1200" baseline="0" dirty="0" smtClean="0"/>
            <a:t> a </a:t>
          </a:r>
          <a:r>
            <a:rPr lang="en-US" sz="1800" kern="1200" dirty="0" smtClean="0"/>
            <a:t>platform</a:t>
          </a:r>
          <a:endParaRPr lang="en-US" sz="1800" kern="1200" dirty="0"/>
        </a:p>
      </dsp:txBody>
      <dsp:txXfrm>
        <a:off x="1458325" y="2150345"/>
        <a:ext cx="1049170" cy="104917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Ignite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6/18/17 1:41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6/18/17 1:41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B192D058-1985-4467-845A-1C29607F2B73}" type="datetime1">
              <a:rPr lang="en-US" smtClean="0">
                <a:solidFill>
                  <a:prstClr val="black"/>
                </a:solidFill>
              </a:rPr>
              <a:pPr/>
              <a:t>6/18/17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7627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6/18/17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39324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6/18/17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76594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6/18/17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8136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F575F8-F807-4379-A925-AAA02655962B}"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64990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D582A5-A608-4233-9901-A2B80A3D2DC5}" type="slidenum">
              <a:rPr lang="en-US" smtClean="0"/>
              <a:t>9</a:t>
            </a:fld>
            <a:endParaRPr lang="en-US"/>
          </a:p>
        </p:txBody>
      </p:sp>
    </p:spTree>
    <p:extLst>
      <p:ext uri="{BB962C8B-B14F-4D97-AF65-F5344CB8AC3E}">
        <p14:creationId xmlns:p14="http://schemas.microsoft.com/office/powerpoint/2010/main" val="20539999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587"/>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9" name="Rectangle 8"/>
          <p:cNvSpPr/>
          <p:nvPr userDrawn="1"/>
        </p:nvSpPr>
        <p:spPr>
          <a:xfrm>
            <a:off x="293752" y="3040063"/>
            <a:ext cx="4333238" cy="784830"/>
          </a:xfrm>
          <a:prstGeom prst="rect">
            <a:avLst/>
          </a:prstGeom>
        </p:spPr>
        <p:txBody>
          <a:bodyPr wrap="none" anchor="ctr">
            <a:spAutoFit/>
          </a:bodyPr>
          <a:lstStyle/>
          <a:p>
            <a:pPr algn="r" defTabSz="1165834" rtl="0" eaLnBrk="1" latinLnBrk="0" hangingPunct="1">
              <a:lnSpc>
                <a:spcPct val="90000"/>
              </a:lnSpc>
              <a:spcBef>
                <a:spcPct val="0"/>
              </a:spcBef>
              <a:buNone/>
            </a:pPr>
            <a:r>
              <a:rPr lang="en-US" sz="5000" b="0" kern="1200" cap="none" spc="-125" baseline="0" noProof="0" dirty="0" smtClean="0">
                <a:ln w="3175">
                  <a:noFill/>
                </a:ln>
                <a:gradFill>
                  <a:gsLst>
                    <a:gs pos="84066">
                      <a:srgbClr val="000000"/>
                    </a:gs>
                    <a:gs pos="57576">
                      <a:srgbClr val="000000"/>
                    </a:gs>
                  </a:gsLst>
                  <a:lin ang="5400000" scaled="0"/>
                </a:gradFill>
                <a:effectLst/>
                <a:latin typeface="+mj-lt"/>
                <a:ea typeface="+mn-ea"/>
                <a:cs typeface="Segoe UI" pitchFamily="34" charset="0"/>
              </a:rPr>
              <a:t>Spark the future.</a:t>
            </a:r>
            <a:endParaRPr lang="en-US" sz="5000" b="0" kern="1200" cap="none" spc="-125" baseline="0" dirty="0">
              <a:ln w="3175">
                <a:noFill/>
              </a:ln>
              <a:gradFill>
                <a:gsLst>
                  <a:gs pos="84066">
                    <a:srgbClr val="000000"/>
                  </a:gs>
                  <a:gs pos="57576">
                    <a:srgbClr val="000000"/>
                  </a:gs>
                </a:gsLst>
                <a:lin ang="5400000" scaled="0"/>
              </a:gradFill>
              <a:effectLst/>
              <a:latin typeface="+mj-lt"/>
              <a:ea typeface="+mn-ea"/>
              <a:cs typeface="Segoe UI" pitchFamily="34" charset="0"/>
            </a:endParaRPr>
          </a:p>
        </p:txBody>
      </p:sp>
      <p:sp>
        <p:nvSpPr>
          <p:cNvPr id="10" name="Rectangle 9"/>
          <p:cNvSpPr/>
          <p:nvPr userDrawn="1"/>
        </p:nvSpPr>
        <p:spPr>
          <a:xfrm>
            <a:off x="2441776" y="4617847"/>
            <a:ext cx="2185214" cy="715581"/>
          </a:xfrm>
          <a:prstGeom prst="rect">
            <a:avLst/>
          </a:prstGeom>
        </p:spPr>
        <p:txBody>
          <a:bodyPr wrap="none" anchor="ctr">
            <a:spAutoFit/>
          </a:bodyPr>
          <a:lstStyle/>
          <a:p>
            <a:pPr algn="r" defTabSz="1165834" rtl="0" eaLnBrk="1" latinLnBrk="0" hangingPunct="1">
              <a:lnSpc>
                <a:spcPct val="90000"/>
              </a:lnSpc>
              <a:spcBef>
                <a:spcPct val="0"/>
              </a:spcBef>
              <a:buNone/>
            </a:pPr>
            <a:r>
              <a:rPr lang="en-US" sz="2250" b="0" kern="1200" cap="none" spc="0" baseline="0" noProof="0" dirty="0" smtClean="0">
                <a:ln w="3175">
                  <a:noFill/>
                </a:ln>
                <a:gradFill>
                  <a:gsLst>
                    <a:gs pos="84066">
                      <a:srgbClr val="000000"/>
                    </a:gs>
                    <a:gs pos="57576">
                      <a:srgbClr val="000000"/>
                    </a:gs>
                  </a:gsLst>
                  <a:lin ang="5400000" scaled="0"/>
                </a:gradFill>
                <a:effectLst/>
                <a:latin typeface="+mn-lt"/>
                <a:ea typeface="+mn-ea"/>
                <a:cs typeface="Segoe UI" pitchFamily="34" charset="0"/>
              </a:rPr>
              <a:t>May 4 – 8, 2015</a:t>
            </a:r>
            <a:br>
              <a:rPr lang="en-US" sz="2250" b="0" kern="1200" cap="none" spc="0" baseline="0" noProof="0" dirty="0" smtClean="0">
                <a:ln w="3175">
                  <a:noFill/>
                </a:ln>
                <a:gradFill>
                  <a:gsLst>
                    <a:gs pos="84066">
                      <a:srgbClr val="000000"/>
                    </a:gs>
                    <a:gs pos="57576">
                      <a:srgbClr val="000000"/>
                    </a:gs>
                  </a:gsLst>
                  <a:lin ang="5400000" scaled="0"/>
                </a:gradFill>
                <a:effectLst/>
                <a:latin typeface="+mn-lt"/>
                <a:ea typeface="+mn-ea"/>
                <a:cs typeface="Segoe UI" pitchFamily="34" charset="0"/>
              </a:rPr>
            </a:br>
            <a:r>
              <a:rPr lang="en-US" sz="2250" b="0" kern="1200" cap="none" spc="0" baseline="0" noProof="0" dirty="0" smtClean="0">
                <a:ln w="3175">
                  <a:noFill/>
                </a:ln>
                <a:gradFill>
                  <a:gsLst>
                    <a:gs pos="84066">
                      <a:srgbClr val="000000"/>
                    </a:gs>
                    <a:gs pos="57576">
                      <a:srgbClr val="000000"/>
                    </a:gs>
                  </a:gsLst>
                  <a:lin ang="5400000" scaled="0"/>
                </a:gradFill>
                <a:effectLst/>
                <a:latin typeface="+mn-lt"/>
                <a:ea typeface="+mn-ea"/>
                <a:cs typeface="Segoe UI" pitchFamily="34" charset="0"/>
              </a:rPr>
              <a:t>Chicago, IL</a:t>
            </a:r>
            <a:endParaRPr lang="en-US" sz="2250" b="0" kern="1200" cap="none" spc="0" baseline="0" dirty="0">
              <a:ln w="3175">
                <a:noFill/>
              </a:ln>
              <a:gradFill>
                <a:gsLst>
                  <a:gs pos="84066">
                    <a:srgbClr val="000000"/>
                  </a:gs>
                  <a:gs pos="57576">
                    <a:srgbClr val="000000"/>
                  </a:gs>
                </a:gsLst>
                <a:lin ang="5400000" scaled="0"/>
              </a:gradFill>
              <a:effectLst/>
              <a:latin typeface="+mn-lt"/>
              <a:ea typeface="+mn-ea"/>
              <a:cs typeface="Segoe UI" pitchFamily="34"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0"/>
            <a:ext cx="2494315" cy="384949"/>
          </a:xfrm>
          <a:prstGeom prst="rect">
            <a:avLst/>
          </a:prstGeom>
        </p:spPr>
      </p:pic>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898285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288490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893455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1583470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086985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6629115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36697455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4" name="Text Placeholder 3"/>
          <p:cNvSpPr>
            <a:spLocks noGrp="1"/>
          </p:cNvSpPr>
          <p:nvPr>
            <p:ph type="body" sz="quarter" idx="13" hasCustomPrompt="1"/>
          </p:nvPr>
        </p:nvSpPr>
        <p:spPr>
          <a:xfrm>
            <a:off x="322262" y="360323"/>
            <a:ext cx="2667000" cy="406265"/>
          </a:xfrm>
        </p:spPr>
        <p:txBody>
          <a:bodyPr/>
          <a:lstStyle>
            <a:lvl1pPr marL="0" indent="0">
              <a:buFontTx/>
              <a:buNone/>
              <a:defRPr sz="1600" baseline="0">
                <a:latin typeface="+mn-lt"/>
              </a:defRPr>
            </a:lvl1pPr>
            <a:lvl2pPr marL="342873" indent="0">
              <a:buFontTx/>
              <a:buNone/>
              <a:defRPr sz="1600">
                <a:latin typeface="+mn-lt"/>
              </a:defRPr>
            </a:lvl2pPr>
            <a:lvl3pPr marL="571454" indent="0">
              <a:buFontTx/>
              <a:buNone/>
              <a:defRPr sz="1600">
                <a:latin typeface="+mn-lt"/>
              </a:defRPr>
            </a:lvl3pPr>
            <a:lvl4pPr marL="800036" indent="0">
              <a:buFontTx/>
              <a:buNone/>
              <a:defRPr sz="1600">
                <a:latin typeface="+mn-lt"/>
              </a:defRPr>
            </a:lvl4pPr>
            <a:lvl5pPr marL="1028617" indent="0">
              <a:buFontTx/>
              <a:buNone/>
              <a:defRPr sz="1600">
                <a:latin typeface="+mn-lt"/>
              </a:defRPr>
            </a:lvl5pPr>
          </a:lstStyle>
          <a:p>
            <a:pPr lvl="0"/>
            <a:r>
              <a:rPr lang="en-US" dirty="0" smtClean="0"/>
              <a:t>SESSION CODE</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49218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2" y="6294476"/>
            <a:ext cx="45719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0" y="5580859"/>
            <a:ext cx="3291840" cy="701671"/>
          </a:xfrm>
          <a:prstGeom prst="rect">
            <a:avLst/>
          </a:prstGeom>
        </p:spPr>
      </p:pic>
    </p:spTree>
    <p:extLst>
      <p:ext uri="{BB962C8B-B14F-4D97-AF65-F5344CB8AC3E}">
        <p14:creationId xmlns:p14="http://schemas.microsoft.com/office/powerpoint/2010/main" val="17293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439772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4" name="Text Placeholder 3"/>
          <p:cNvSpPr>
            <a:spLocks noGrp="1"/>
          </p:cNvSpPr>
          <p:nvPr>
            <p:ph type="body" sz="quarter" idx="13" hasCustomPrompt="1"/>
          </p:nvPr>
        </p:nvSpPr>
        <p:spPr>
          <a:xfrm>
            <a:off x="322262" y="360323"/>
            <a:ext cx="2667000" cy="406265"/>
          </a:xfrm>
        </p:spPr>
        <p:txBody>
          <a:bodyPr/>
          <a:lstStyle>
            <a:lvl1pPr marL="0" indent="0">
              <a:buFontTx/>
              <a:buNone/>
              <a:defRPr sz="1600" baseline="0">
                <a:latin typeface="+mn-lt"/>
              </a:defRPr>
            </a:lvl1pPr>
            <a:lvl2pPr marL="342873" indent="0">
              <a:buFontTx/>
              <a:buNone/>
              <a:defRPr sz="1600">
                <a:latin typeface="+mn-lt"/>
              </a:defRPr>
            </a:lvl2pPr>
            <a:lvl3pPr marL="571454" indent="0">
              <a:buFontTx/>
              <a:buNone/>
              <a:defRPr sz="1600">
                <a:latin typeface="+mn-lt"/>
              </a:defRPr>
            </a:lvl3pPr>
            <a:lvl4pPr marL="800036" indent="0">
              <a:buFontTx/>
              <a:buNone/>
              <a:defRPr sz="1600">
                <a:latin typeface="+mn-lt"/>
              </a:defRPr>
            </a:lvl4pPr>
            <a:lvl5pPr marL="1028617" indent="0">
              <a:buFontTx/>
              <a:buNone/>
              <a:defRPr sz="1600">
                <a:latin typeface="+mn-lt"/>
              </a:defRPr>
            </a:lvl5pPr>
          </a:lstStyle>
          <a:p>
            <a:pPr lvl="0"/>
            <a:r>
              <a:rPr lang="en-US" dirty="0" smtClean="0"/>
              <a:t>SESSION CODE</a:t>
            </a:r>
          </a:p>
        </p:txBody>
      </p:sp>
    </p:spTree>
    <p:extLst>
      <p:ext uri="{BB962C8B-B14F-4D97-AF65-F5344CB8AC3E}">
        <p14:creationId xmlns:p14="http://schemas.microsoft.com/office/powerpoint/2010/main" val="1342693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6" y="2125664"/>
            <a:ext cx="8219813" cy="1828800"/>
          </a:xfrm>
        </p:spPr>
        <p:txBody>
          <a:bodyPr/>
          <a:lstStyle>
            <a:lvl1pPr>
              <a:defRPr sz="5999" baseline="0"/>
            </a:lvl1pPr>
          </a:lstStyle>
          <a:p>
            <a:r>
              <a:rPr lang="en-US" smtClean="0"/>
              <a:t>Click to edit Master title style</a:t>
            </a:r>
            <a:endParaRPr lang="en-US" dirty="0"/>
          </a:p>
        </p:txBody>
      </p:sp>
    </p:spTree>
    <p:extLst>
      <p:ext uri="{BB962C8B-B14F-4D97-AF65-F5344CB8AC3E}">
        <p14:creationId xmlns:p14="http://schemas.microsoft.com/office/powerpoint/2010/main" val="89683645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21" y="1588"/>
            <a:ext cx="12430199" cy="6991986"/>
          </a:xfrm>
          <a:prstGeom prst="rect">
            <a:avLst/>
          </a:prstGeom>
          <a:noFill/>
          <a:ln>
            <a:noFill/>
          </a:ln>
        </p:spPr>
      </p:pic>
      <p:sp>
        <p:nvSpPr>
          <p:cNvPr id="3" name="Rectangle 2"/>
          <p:cNvSpPr/>
          <p:nvPr/>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508" y="6678219"/>
            <a:ext cx="822951" cy="175415"/>
          </a:xfrm>
          <a:prstGeom prst="rect">
            <a:avLst/>
          </a:prstGeom>
        </p:spPr>
      </p:pic>
      <p:sp>
        <p:nvSpPr>
          <p:cNvPr id="9" name="Rectangle 8"/>
          <p:cNvSpPr/>
          <p:nvPr/>
        </p:nvSpPr>
        <p:spPr>
          <a:xfrm>
            <a:off x="206862" y="3032252"/>
            <a:ext cx="4420128" cy="800454"/>
          </a:xfrm>
          <a:prstGeom prst="rect">
            <a:avLst/>
          </a:prstGeom>
        </p:spPr>
        <p:txBody>
          <a:bodyPr wrap="none" anchor="ctr">
            <a:spAutoFit/>
          </a:bodyPr>
          <a:lstStyle/>
          <a:p>
            <a:pPr algn="r" defTabSz="1165610">
              <a:lnSpc>
                <a:spcPct val="90000"/>
              </a:lnSpc>
              <a:spcBef>
                <a:spcPct val="0"/>
              </a:spcBef>
            </a:pPr>
            <a:r>
              <a:rPr lang="en-US" sz="5000" spc="-125" dirty="0" smtClean="0">
                <a:ln w="3175">
                  <a:noFill/>
                </a:ln>
                <a:gradFill>
                  <a:gsLst>
                    <a:gs pos="84066">
                      <a:srgbClr val="000000"/>
                    </a:gs>
                    <a:gs pos="57576">
                      <a:srgbClr val="000000"/>
                    </a:gs>
                  </a:gsLst>
                  <a:lin ang="5400000" scaled="0"/>
                </a:gradFill>
                <a:latin typeface="Segoe UI Light"/>
                <a:cs typeface="Segoe UI" pitchFamily="34" charset="0"/>
              </a:rPr>
              <a:t>Spark the future.</a:t>
            </a:r>
            <a:endParaRPr lang="en-US" sz="5000" spc="-125" dirty="0">
              <a:ln w="3175">
                <a:noFill/>
              </a:ln>
              <a:gradFill>
                <a:gsLst>
                  <a:gs pos="84066">
                    <a:srgbClr val="000000"/>
                  </a:gs>
                  <a:gs pos="57576">
                    <a:srgbClr val="000000"/>
                  </a:gs>
                </a:gsLst>
                <a:lin ang="5400000" scaled="0"/>
              </a:gradFill>
              <a:latin typeface="Segoe UI Light"/>
              <a:cs typeface="Segoe UI" pitchFamily="34" charset="0"/>
            </a:endParaRPr>
          </a:p>
        </p:txBody>
      </p:sp>
      <p:sp>
        <p:nvSpPr>
          <p:cNvPr id="10" name="Rectangle 9"/>
          <p:cNvSpPr/>
          <p:nvPr/>
        </p:nvSpPr>
        <p:spPr>
          <a:xfrm>
            <a:off x="2397958" y="4610726"/>
            <a:ext cx="2229032" cy="729826"/>
          </a:xfrm>
          <a:prstGeom prst="rect">
            <a:avLst/>
          </a:prstGeom>
        </p:spPr>
        <p:txBody>
          <a:bodyPr wrap="none" anchor="ctr">
            <a:spAutoFit/>
          </a:bodyPr>
          <a:lstStyle/>
          <a:p>
            <a:pPr algn="r" defTabSz="1165610">
              <a:lnSpc>
                <a:spcPct val="90000"/>
              </a:lnSpc>
              <a:spcBef>
                <a:spcPct val="0"/>
              </a:spcBef>
            </a:pPr>
            <a:r>
              <a:rPr lang="en-US" sz="2250" dirty="0" smtClean="0">
                <a:ln w="3175">
                  <a:noFill/>
                </a:ln>
                <a:gradFill>
                  <a:gsLst>
                    <a:gs pos="84066">
                      <a:srgbClr val="000000"/>
                    </a:gs>
                    <a:gs pos="57576">
                      <a:srgbClr val="000000"/>
                    </a:gs>
                  </a:gsLst>
                  <a:lin ang="5400000" scaled="0"/>
                </a:gradFill>
                <a:cs typeface="Segoe UI" pitchFamily="34" charset="0"/>
              </a:rPr>
              <a:t>May 4 – 8, 2015</a:t>
            </a:r>
            <a:br>
              <a:rPr lang="en-US" sz="2250" dirty="0" smtClean="0">
                <a:ln w="3175">
                  <a:noFill/>
                </a:ln>
                <a:gradFill>
                  <a:gsLst>
                    <a:gs pos="84066">
                      <a:srgbClr val="000000"/>
                    </a:gs>
                    <a:gs pos="57576">
                      <a:srgbClr val="000000"/>
                    </a:gs>
                  </a:gsLst>
                  <a:lin ang="5400000" scaled="0"/>
                </a:gradFill>
                <a:cs typeface="Segoe UI" pitchFamily="34" charset="0"/>
              </a:rPr>
            </a:br>
            <a:r>
              <a:rPr lang="en-US" sz="2250" dirty="0" smtClean="0">
                <a:ln w="3175">
                  <a:noFill/>
                </a:ln>
                <a:gradFill>
                  <a:gsLst>
                    <a:gs pos="84066">
                      <a:srgbClr val="000000"/>
                    </a:gs>
                    <a:gs pos="57576">
                      <a:srgbClr val="000000"/>
                    </a:gs>
                  </a:gsLst>
                  <a:lin ang="5400000" scaled="0"/>
                </a:gradFill>
                <a:cs typeface="Segoe UI" pitchFamily="34" charset="0"/>
              </a:rPr>
              <a:t>Chicago, IL</a:t>
            </a:r>
            <a:endParaRPr lang="en-US" sz="2250" dirty="0">
              <a:ln w="3175">
                <a:noFill/>
              </a:ln>
              <a:gradFill>
                <a:gsLst>
                  <a:gs pos="84066">
                    <a:srgbClr val="000000"/>
                  </a:gs>
                  <a:gs pos="57576">
                    <a:srgbClr val="000000"/>
                  </a:gs>
                </a:gsLst>
                <a:lin ang="5400000" scaled="0"/>
              </a:gradFill>
              <a:cs typeface="Segoe UI"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2510" y="4088041"/>
            <a:ext cx="2494315" cy="384949"/>
          </a:xfrm>
          <a:prstGeom prst="rect">
            <a:avLst/>
          </a:prstGeom>
        </p:spPr>
      </p:pic>
    </p:spTree>
    <p:extLst>
      <p:ext uri="{BB962C8B-B14F-4D97-AF65-F5344CB8AC3E}">
        <p14:creationId xmlns:p14="http://schemas.microsoft.com/office/powerpoint/2010/main" val="20029222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21" y="1091"/>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8"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3" y="3955785"/>
            <a:ext cx="7315137" cy="1828007"/>
          </a:xfrm>
          <a:noFill/>
        </p:spPr>
        <p:txBody>
          <a:bodyPr lIns="146304" tIns="109728" rIns="146304" bIns="109728">
            <a:noAutofit/>
          </a:bodyPr>
          <a:lstStyle>
            <a:lvl1pPr marL="0" indent="0">
              <a:spcBef>
                <a:spcPts val="0"/>
              </a:spcBef>
              <a:buNone/>
              <a:defRPr sz="3199"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508" y="6678219"/>
            <a:ext cx="822951" cy="175415"/>
          </a:xfrm>
          <a:prstGeom prst="rect">
            <a:avLst/>
          </a:prstGeom>
        </p:spPr>
      </p:pic>
    </p:spTree>
    <p:extLst>
      <p:ext uri="{BB962C8B-B14F-4D97-AF65-F5344CB8AC3E}">
        <p14:creationId xmlns:p14="http://schemas.microsoft.com/office/powerpoint/2010/main" val="29903552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326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18114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92881"/>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362747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92881"/>
          </a:xfrm>
        </p:spPr>
        <p:txBody>
          <a:bodyPr>
            <a:spAutoFit/>
          </a:bodyPr>
          <a:lstStyle>
            <a:lvl1pPr>
              <a:defRPr sz="3999"/>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8818151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1"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0915418"/>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1"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344297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1" y="1212849"/>
            <a:ext cx="5486399" cy="2425279"/>
          </a:xfrm>
        </p:spPr>
        <p:txBody>
          <a:bodyPr wrap="square">
            <a:spAutoFit/>
          </a:bodyPr>
          <a:lstStyle>
            <a:lvl1pPr marL="287260" indent="-287260">
              <a:spcBef>
                <a:spcPts val="1224"/>
              </a:spcBef>
              <a:buClr>
                <a:schemeClr val="tx2"/>
              </a:buClr>
              <a:buFont typeface="Wingdings" panose="05000000000000000000" pitchFamily="2" charset="2"/>
              <a:buChar char="§"/>
              <a:defRPr sz="3199">
                <a:gradFill>
                  <a:gsLst>
                    <a:gs pos="19469">
                      <a:schemeClr val="tx2"/>
                    </a:gs>
                    <a:gs pos="32000">
                      <a:schemeClr val="tx2"/>
                    </a:gs>
                  </a:gsLst>
                  <a:lin ang="5400000" scaled="0"/>
                </a:gradFill>
              </a:defRPr>
            </a:lvl1pPr>
            <a:lvl2pPr marL="531021" indent="-233131">
              <a:buFont typeface="Wingdings" panose="05000000000000000000" pitchFamily="2" charset="2"/>
              <a:buChar char="§"/>
              <a:defRPr sz="2400"/>
            </a:lvl2pPr>
            <a:lvl3pPr marL="699394" indent="-168373">
              <a:buFont typeface="Wingdings" panose="05000000000000000000" pitchFamily="2" charset="2"/>
              <a:buChar char="§"/>
              <a:tabLst/>
              <a:defRPr sz="2000"/>
            </a:lvl3pPr>
            <a:lvl4pPr marL="880718" indent="-181324">
              <a:buFont typeface="Wingdings" panose="05000000000000000000" pitchFamily="2" charset="2"/>
              <a:buChar char="§"/>
              <a:defRPr/>
            </a:lvl4pPr>
            <a:lvl5pPr marL="1049092" indent="-168373">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260" indent="-287260">
              <a:spcBef>
                <a:spcPts val="1224"/>
              </a:spcBef>
              <a:buClr>
                <a:schemeClr val="tx2"/>
              </a:buClr>
              <a:buFont typeface="Wingdings" panose="05000000000000000000" pitchFamily="2" charset="2"/>
              <a:buChar char="§"/>
              <a:defRPr sz="3199">
                <a:gradFill>
                  <a:gsLst>
                    <a:gs pos="19469">
                      <a:schemeClr val="tx2"/>
                    </a:gs>
                    <a:gs pos="32000">
                      <a:schemeClr val="tx2"/>
                    </a:gs>
                  </a:gsLst>
                  <a:lin ang="5400000" scaled="0"/>
                </a:gradFill>
              </a:defRPr>
            </a:lvl1pPr>
            <a:lvl2pPr marL="531021" indent="-233131">
              <a:buFont typeface="Wingdings" panose="05000000000000000000" pitchFamily="2" charset="2"/>
              <a:buChar char="§"/>
              <a:defRPr sz="2400"/>
            </a:lvl2pPr>
            <a:lvl3pPr marL="699394" indent="-168373">
              <a:buFont typeface="Wingdings" panose="05000000000000000000" pitchFamily="2" charset="2"/>
              <a:buChar char="§"/>
              <a:tabLst/>
              <a:defRPr sz="2000"/>
            </a:lvl3pPr>
            <a:lvl4pPr marL="880718" indent="-181324">
              <a:buFont typeface="Wingdings" panose="05000000000000000000" pitchFamily="2" charset="2"/>
              <a:buChar char="§"/>
              <a:defRPr/>
            </a:lvl4pPr>
            <a:lvl5pPr marL="1049092" indent="-168373">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118384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1" y="1212849"/>
            <a:ext cx="5486399" cy="2425279"/>
          </a:xfrm>
        </p:spPr>
        <p:txBody>
          <a:bodyPr wrap="square">
            <a:spAutoFit/>
          </a:bodyPr>
          <a:lstStyle>
            <a:lvl1pPr marL="287260" indent="-287260">
              <a:spcBef>
                <a:spcPts val="1224"/>
              </a:spcBef>
              <a:buClr>
                <a:schemeClr val="tx1"/>
              </a:buClr>
              <a:buFont typeface="Wingdings" panose="05000000000000000000" pitchFamily="2" charset="2"/>
              <a:buChar char="§"/>
              <a:defRPr sz="3199"/>
            </a:lvl1pPr>
            <a:lvl2pPr marL="531021" indent="-233131">
              <a:buFont typeface="Wingdings" panose="05000000000000000000" pitchFamily="2" charset="2"/>
              <a:buChar char="§"/>
              <a:defRPr sz="2400"/>
            </a:lvl2pPr>
            <a:lvl3pPr marL="699394" indent="-168373">
              <a:buFont typeface="Wingdings" panose="05000000000000000000" pitchFamily="2" charset="2"/>
              <a:buChar char="§"/>
              <a:tabLst/>
              <a:defRPr sz="2000"/>
            </a:lvl3pPr>
            <a:lvl4pPr marL="880718" indent="-181324">
              <a:buFont typeface="Wingdings" panose="05000000000000000000" pitchFamily="2" charset="2"/>
              <a:buChar char="§"/>
              <a:defRPr/>
            </a:lvl4pPr>
            <a:lvl5pPr marL="1049092" indent="-168373">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260" indent="-287260">
              <a:spcBef>
                <a:spcPts val="1224"/>
              </a:spcBef>
              <a:buClr>
                <a:schemeClr val="tx1"/>
              </a:buClr>
              <a:buFont typeface="Wingdings" panose="05000000000000000000" pitchFamily="2" charset="2"/>
              <a:buChar char="§"/>
              <a:defRPr sz="3199"/>
            </a:lvl1pPr>
            <a:lvl2pPr marL="531021" indent="-233131">
              <a:buFont typeface="Wingdings" panose="05000000000000000000" pitchFamily="2" charset="2"/>
              <a:buChar char="§"/>
              <a:defRPr sz="2400"/>
            </a:lvl2pPr>
            <a:lvl3pPr marL="699394" indent="-168373">
              <a:buFont typeface="Wingdings" panose="05000000000000000000" pitchFamily="2" charset="2"/>
              <a:buChar char="§"/>
              <a:tabLst/>
              <a:defRPr sz="2000"/>
            </a:lvl3pPr>
            <a:lvl4pPr marL="880718" indent="-181324">
              <a:buFont typeface="Wingdings" panose="05000000000000000000" pitchFamily="2" charset="2"/>
              <a:buChar char="§"/>
              <a:defRPr/>
            </a:lvl4pPr>
            <a:lvl5pPr marL="1049092" indent="-168373">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54980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6098637"/>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286502371"/>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21" y="1091"/>
            <a:ext cx="12430199" cy="6991987"/>
          </a:xfrm>
          <a:prstGeom prst="rect">
            <a:avLst/>
          </a:prstGeom>
        </p:spPr>
      </p:pic>
      <p:sp>
        <p:nvSpPr>
          <p:cNvPr id="2" name="Title 1"/>
          <p:cNvSpPr>
            <a:spLocks noGrp="1"/>
          </p:cNvSpPr>
          <p:nvPr>
            <p:ph type="title" hasCustomPrompt="1"/>
          </p:nvPr>
        </p:nvSpPr>
        <p:spPr>
          <a:xfrm>
            <a:off x="274639" y="2136777"/>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40" y="4881266"/>
            <a:ext cx="10058401" cy="738664"/>
          </a:xfrm>
          <a:noFill/>
        </p:spPr>
        <p:txBody>
          <a:bodyPr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508" y="6678219"/>
            <a:ext cx="822951" cy="175415"/>
          </a:xfrm>
          <a:prstGeom prst="rect">
            <a:avLst/>
          </a:prstGeom>
        </p:spPr>
      </p:pic>
    </p:spTree>
    <p:extLst>
      <p:ext uri="{BB962C8B-B14F-4D97-AF65-F5344CB8AC3E}">
        <p14:creationId xmlns:p14="http://schemas.microsoft.com/office/powerpoint/2010/main" val="38323094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21" y="1091"/>
            <a:ext cx="12430199" cy="6991987"/>
          </a:xfrm>
          <a:prstGeom prst="rect">
            <a:avLst/>
          </a:prstGeom>
        </p:spPr>
      </p:pic>
      <p:sp>
        <p:nvSpPr>
          <p:cNvPr id="2" name="Title 1"/>
          <p:cNvSpPr>
            <a:spLocks noGrp="1"/>
          </p:cNvSpPr>
          <p:nvPr>
            <p:ph type="title" hasCustomPrompt="1"/>
          </p:nvPr>
        </p:nvSpPr>
        <p:spPr>
          <a:xfrm>
            <a:off x="274639" y="2125664"/>
            <a:ext cx="10056812" cy="1181862"/>
          </a:xfrm>
          <a:noFill/>
        </p:spPr>
        <p:txBody>
          <a:bodyPr tIns="91440" bIns="91440" anchor="t" anchorCtr="0">
            <a:spAutoFit/>
          </a:bodyPr>
          <a:lstStyle>
            <a:lvl1pPr>
              <a:defRPr lang="en-US" sz="7197"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Rectangle 3"/>
          <p:cNvSpPr/>
          <p:nvPr/>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508" y="6678219"/>
            <a:ext cx="822951" cy="175415"/>
          </a:xfrm>
          <a:prstGeom prst="rect">
            <a:avLst/>
          </a:prstGeom>
        </p:spPr>
      </p:pic>
    </p:spTree>
    <p:extLst>
      <p:ext uri="{BB962C8B-B14F-4D97-AF65-F5344CB8AC3E}">
        <p14:creationId xmlns:p14="http://schemas.microsoft.com/office/powerpoint/2010/main" val="4476029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21" y="1091"/>
            <a:ext cx="12430199" cy="6991987"/>
          </a:xfrm>
          <a:prstGeom prst="rect">
            <a:avLst/>
          </a:prstGeom>
        </p:spPr>
      </p:pic>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6427899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33757644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7124124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282945976"/>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61517778"/>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1241426"/>
            <a:ext cx="5486399" cy="2012859"/>
          </a:xfrm>
        </p:spPr>
        <p:txBody>
          <a:bodyPr>
            <a:spAutoFit/>
          </a:bodyPr>
          <a:lstStyle>
            <a:lvl1pPr>
              <a:defRPr sz="6598"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4161256943"/>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7783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326847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9676300"/>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9120941"/>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68839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19"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9"/>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5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34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1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202064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83" y="1"/>
            <a:ext cx="12435840" cy="6995160"/>
          </a:xfrm>
          <a:prstGeom prst="rect">
            <a:avLst/>
          </a:prstGeom>
        </p:spPr>
      </p:pic>
      <p:sp>
        <p:nvSpPr>
          <p:cNvPr id="6" name="Rectangle 5"/>
          <p:cNvSpPr/>
          <p:nvPr/>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p:nvSpPr>
        <p:spPr bwMode="white">
          <a:xfrm>
            <a:off x="7589823" y="6294477"/>
            <a:ext cx="45719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algn="r" defTabSz="932036"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231" y="5580860"/>
            <a:ext cx="3291840" cy="701671"/>
          </a:xfrm>
          <a:prstGeom prst="rect">
            <a:avLst/>
          </a:prstGeom>
        </p:spPr>
      </p:pic>
    </p:spTree>
    <p:extLst>
      <p:ext uri="{BB962C8B-B14F-4D97-AF65-F5344CB8AC3E}">
        <p14:creationId xmlns:p14="http://schemas.microsoft.com/office/powerpoint/2010/main" val="363083238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34" indent="-290434">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44" indent="-280912">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779" indent="-29043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317" indent="-228538">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854" indent="-228538">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90131194"/>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762272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smtClean="0"/>
              <a:t>Click to edit Master title style</a:t>
            </a:r>
            <a:endParaRPr lang="en-US"/>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smtClean="0"/>
              <a:t>Click to edit Master subtitle style</a:t>
            </a:r>
            <a:endParaRPr lang="en-US"/>
          </a:p>
        </p:txBody>
      </p:sp>
      <p:sp>
        <p:nvSpPr>
          <p:cNvPr id="4" name="Date Placeholder 3"/>
          <p:cNvSpPr>
            <a:spLocks noGrp="1"/>
          </p:cNvSpPr>
          <p:nvPr>
            <p:ph type="dt" sz="half" idx="10"/>
          </p:nvPr>
        </p:nvSpPr>
        <p:spPr>
          <a:xfrm>
            <a:off x="855008" y="6482889"/>
            <a:ext cx="2798207" cy="372394"/>
          </a:xfrm>
          <a:prstGeom prst="rect">
            <a:avLst/>
          </a:prstGeom>
        </p:spPr>
        <p:txBody>
          <a:bodyPr/>
          <a:lstStyle/>
          <a:p>
            <a:pPr defTabSz="932597"/>
            <a:fld id="{999A0B7E-7016-411B-BAF3-FF2775F25BEF}" type="datetimeFigureOut">
              <a:rPr lang="en-US" smtClean="0">
                <a:solidFill>
                  <a:srgbClr val="FFFFFF"/>
                </a:solidFill>
              </a:rPr>
              <a:pPr defTabSz="932597"/>
              <a:t>6/18/17</a:t>
            </a:fld>
            <a:endParaRPr lang="en-US">
              <a:solidFill>
                <a:srgbClr val="FFFFFF"/>
              </a:solidFill>
            </a:endParaRPr>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pPr defTabSz="932597"/>
            <a:endParaRPr lang="en-US">
              <a:solidFill>
                <a:srgbClr val="FFFFFF"/>
              </a:solidFill>
            </a:endParaRPr>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pPr defTabSz="932597"/>
            <a:fld id="{D0FF5CCC-0EB5-4B9D-9D7D-136B0783BF8A}" type="slidenum">
              <a:rPr lang="en-US" smtClean="0">
                <a:solidFill>
                  <a:srgbClr val="FFFFFF"/>
                </a:solidFill>
              </a:rPr>
              <a:pPr defTabSz="932597"/>
              <a:t>‹#›</a:t>
            </a:fld>
            <a:endParaRPr lang="en-US">
              <a:solidFill>
                <a:srgbClr val="FFFFFF"/>
              </a:solidFill>
            </a:endParaRPr>
          </a:p>
        </p:txBody>
      </p:sp>
    </p:spTree>
    <p:extLst>
      <p:ext uri="{BB962C8B-B14F-4D97-AF65-F5344CB8AC3E}">
        <p14:creationId xmlns:p14="http://schemas.microsoft.com/office/powerpoint/2010/main" val="13744616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1"/>
          <p:cNvSpPr/>
          <p:nvPr userDrawn="1"/>
        </p:nvSpPr>
        <p:spPr>
          <a:xfrm>
            <a:off x="0" y="0"/>
            <a:ext cx="12436475" cy="6994525"/>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Tree>
    <p:extLst>
      <p:ext uri="{BB962C8B-B14F-4D97-AF65-F5344CB8AC3E}">
        <p14:creationId xmlns:p14="http://schemas.microsoft.com/office/powerpoint/2010/main" val="396121725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6" y="2125664"/>
            <a:ext cx="8219813" cy="1828800"/>
          </a:xfrm>
        </p:spPr>
        <p:txBody>
          <a:bodyPr/>
          <a:lstStyle>
            <a:lvl1pPr>
              <a:defRPr sz="5999" baseline="0"/>
            </a:lvl1pPr>
          </a:lstStyle>
          <a:p>
            <a:r>
              <a:rPr lang="en-US" smtClean="0"/>
              <a:t>Click to edit Master title style</a:t>
            </a:r>
            <a:endParaRPr lang="en-US" dirty="0"/>
          </a:p>
        </p:txBody>
      </p:sp>
    </p:spTree>
    <p:extLst>
      <p:ext uri="{BB962C8B-B14F-4D97-AF65-F5344CB8AC3E}">
        <p14:creationId xmlns:p14="http://schemas.microsoft.com/office/powerpoint/2010/main" val="310570122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31149"/>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55008" y="1861968"/>
            <a:ext cx="5285502" cy="2646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95965" y="1861968"/>
            <a:ext cx="5285502" cy="2646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55008" y="6482889"/>
            <a:ext cx="2798207" cy="372394"/>
          </a:xfrm>
          <a:prstGeom prst="rect">
            <a:avLst/>
          </a:prstGeom>
        </p:spPr>
        <p:txBody>
          <a:bodyPr/>
          <a:lstStyle/>
          <a:p>
            <a:pPr defTabSz="932597"/>
            <a:fld id="{F98DB278-6F5F-4562-9800-36CE7FE3CB45}" type="datetimeFigureOut">
              <a:rPr lang="en-US" smtClean="0">
                <a:solidFill>
                  <a:srgbClr val="FFFFFF"/>
                </a:solidFill>
              </a:rPr>
              <a:pPr defTabSz="932597"/>
              <a:t>6/18/17</a:t>
            </a:fld>
            <a:endParaRPr lang="en-US">
              <a:solidFill>
                <a:srgbClr val="FFFFFF"/>
              </a:solidFill>
            </a:endParaRPr>
          </a:p>
        </p:txBody>
      </p:sp>
      <p:sp>
        <p:nvSpPr>
          <p:cNvPr id="6" name="Footer Placeholder 5"/>
          <p:cNvSpPr>
            <a:spLocks noGrp="1"/>
          </p:cNvSpPr>
          <p:nvPr>
            <p:ph type="ftr" sz="quarter" idx="11"/>
          </p:nvPr>
        </p:nvSpPr>
        <p:spPr>
          <a:xfrm>
            <a:off x="4119583" y="6482889"/>
            <a:ext cx="4197310" cy="372394"/>
          </a:xfrm>
          <a:prstGeom prst="rect">
            <a:avLst/>
          </a:prstGeom>
        </p:spPr>
        <p:txBody>
          <a:bodyPr/>
          <a:lstStyle/>
          <a:p>
            <a:pPr defTabSz="932597"/>
            <a:endParaRPr lang="en-US">
              <a:solidFill>
                <a:srgbClr val="FFFFFF"/>
              </a:solidFill>
            </a:endParaRPr>
          </a:p>
        </p:txBody>
      </p:sp>
      <p:sp>
        <p:nvSpPr>
          <p:cNvPr id="7" name="Slide Number Placeholder 6"/>
          <p:cNvSpPr>
            <a:spLocks noGrp="1"/>
          </p:cNvSpPr>
          <p:nvPr>
            <p:ph type="sldNum" sz="quarter" idx="12"/>
          </p:nvPr>
        </p:nvSpPr>
        <p:spPr>
          <a:xfrm>
            <a:off x="8783260" y="6482889"/>
            <a:ext cx="2798207" cy="372394"/>
          </a:xfrm>
          <a:prstGeom prst="rect">
            <a:avLst/>
          </a:prstGeom>
        </p:spPr>
        <p:txBody>
          <a:bodyPr/>
          <a:lstStyle/>
          <a:p>
            <a:pPr defTabSz="932597"/>
            <a:fld id="{5446B2C0-2CDB-4437-80EA-10D4A2590066}" type="slidenum">
              <a:rPr lang="en-US" smtClean="0">
                <a:solidFill>
                  <a:srgbClr val="FFFFFF"/>
                </a:solidFill>
              </a:rPr>
              <a:pPr defTabSz="932597"/>
              <a:t>‹#›</a:t>
            </a:fld>
            <a:endParaRPr lang="en-US">
              <a:solidFill>
                <a:srgbClr val="FFFFFF"/>
              </a:solidFill>
            </a:endParaRPr>
          </a:p>
        </p:txBody>
      </p:sp>
    </p:spTree>
    <p:extLst>
      <p:ext uri="{BB962C8B-B14F-4D97-AF65-F5344CB8AC3E}">
        <p14:creationId xmlns:p14="http://schemas.microsoft.com/office/powerpoint/2010/main" val="334305635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4" name="Text Placeholder 3"/>
          <p:cNvSpPr>
            <a:spLocks noGrp="1"/>
          </p:cNvSpPr>
          <p:nvPr>
            <p:ph type="body" sz="quarter" idx="13" hasCustomPrompt="1"/>
          </p:nvPr>
        </p:nvSpPr>
        <p:spPr>
          <a:xfrm>
            <a:off x="322262" y="360323"/>
            <a:ext cx="2667000" cy="406265"/>
          </a:xfrm>
        </p:spPr>
        <p:txBody>
          <a:bodyPr/>
          <a:lstStyle>
            <a:lvl1pPr marL="0" indent="0">
              <a:buFontTx/>
              <a:buNone/>
              <a:defRPr sz="1600" baseline="0">
                <a:latin typeface="+mn-lt"/>
              </a:defRPr>
            </a:lvl1pPr>
            <a:lvl2pPr marL="342873" indent="0">
              <a:buFontTx/>
              <a:buNone/>
              <a:defRPr sz="1600">
                <a:latin typeface="+mn-lt"/>
              </a:defRPr>
            </a:lvl2pPr>
            <a:lvl3pPr marL="571454" indent="0">
              <a:buFontTx/>
              <a:buNone/>
              <a:defRPr sz="1600">
                <a:latin typeface="+mn-lt"/>
              </a:defRPr>
            </a:lvl3pPr>
            <a:lvl4pPr marL="800036" indent="0">
              <a:buFontTx/>
              <a:buNone/>
              <a:defRPr sz="1600">
                <a:latin typeface="+mn-lt"/>
              </a:defRPr>
            </a:lvl4pPr>
            <a:lvl5pPr marL="1028617" indent="0">
              <a:buFontTx/>
              <a:buNone/>
              <a:defRPr sz="1600">
                <a:latin typeface="+mn-lt"/>
              </a:defRPr>
            </a:lvl5pPr>
          </a:lstStyle>
          <a:p>
            <a:pPr lvl="0"/>
            <a:r>
              <a:rPr lang="en-US" dirty="0" smtClean="0"/>
              <a:t>SESSION CODE</a:t>
            </a:r>
          </a:p>
        </p:txBody>
      </p:sp>
    </p:spTree>
    <p:extLst>
      <p:ext uri="{BB962C8B-B14F-4D97-AF65-F5344CB8AC3E}">
        <p14:creationId xmlns:p14="http://schemas.microsoft.com/office/powerpoint/2010/main" val="12418813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_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4" name="Text Placeholder 3"/>
          <p:cNvSpPr>
            <a:spLocks noGrp="1"/>
          </p:cNvSpPr>
          <p:nvPr>
            <p:ph type="body" sz="quarter" idx="13" hasCustomPrompt="1"/>
          </p:nvPr>
        </p:nvSpPr>
        <p:spPr>
          <a:xfrm>
            <a:off x="322262" y="360323"/>
            <a:ext cx="2667000" cy="406265"/>
          </a:xfrm>
        </p:spPr>
        <p:txBody>
          <a:bodyPr/>
          <a:lstStyle>
            <a:lvl1pPr marL="0" indent="0">
              <a:buFontTx/>
              <a:buNone/>
              <a:defRPr sz="1600" baseline="0">
                <a:latin typeface="+mn-lt"/>
              </a:defRPr>
            </a:lvl1pPr>
            <a:lvl2pPr marL="342873" indent="0">
              <a:buFontTx/>
              <a:buNone/>
              <a:defRPr sz="1600">
                <a:latin typeface="+mn-lt"/>
              </a:defRPr>
            </a:lvl2pPr>
            <a:lvl3pPr marL="571454" indent="0">
              <a:buFontTx/>
              <a:buNone/>
              <a:defRPr sz="1600">
                <a:latin typeface="+mn-lt"/>
              </a:defRPr>
            </a:lvl3pPr>
            <a:lvl4pPr marL="800036" indent="0">
              <a:buFontTx/>
              <a:buNone/>
              <a:defRPr sz="1600">
                <a:latin typeface="+mn-lt"/>
              </a:defRPr>
            </a:lvl4pPr>
            <a:lvl5pPr marL="1028617" indent="0">
              <a:buFontTx/>
              <a:buNone/>
              <a:defRPr sz="1600">
                <a:latin typeface="+mn-lt"/>
              </a:defRPr>
            </a:lvl5pPr>
          </a:lstStyle>
          <a:p>
            <a:pPr lvl="0"/>
            <a:r>
              <a:rPr lang="en-US" dirty="0" smtClean="0"/>
              <a:t>SESSION CODE</a:t>
            </a:r>
          </a:p>
        </p:txBody>
      </p:sp>
    </p:spTree>
    <p:extLst>
      <p:ext uri="{BB962C8B-B14F-4D97-AF65-F5344CB8AC3E}">
        <p14:creationId xmlns:p14="http://schemas.microsoft.com/office/powerpoint/2010/main" val="14165574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6" y="2125664"/>
            <a:ext cx="8219813" cy="1828800"/>
          </a:xfrm>
        </p:spPr>
        <p:txBody>
          <a:bodyPr/>
          <a:lstStyle>
            <a:lvl1pPr>
              <a:defRPr sz="5999" baseline="0"/>
            </a:lvl1pPr>
          </a:lstStyle>
          <a:p>
            <a:r>
              <a:rPr lang="en-US" smtClean="0"/>
              <a:t>Click to edit Master title style</a:t>
            </a:r>
            <a:endParaRPr lang="en-US" dirty="0"/>
          </a:p>
        </p:txBody>
      </p:sp>
    </p:spTree>
    <p:extLst>
      <p:ext uri="{BB962C8B-B14F-4D97-AF65-F5344CB8AC3E}">
        <p14:creationId xmlns:p14="http://schemas.microsoft.com/office/powerpoint/2010/main" val="1076511158"/>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306531"/>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3133630"/>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831373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61000316"/>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1" y="1588"/>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8" y="6678219"/>
            <a:ext cx="822951" cy="175415"/>
          </a:xfrm>
          <a:prstGeom prst="rect">
            <a:avLst/>
          </a:prstGeom>
        </p:spPr>
      </p:pic>
      <p:sp>
        <p:nvSpPr>
          <p:cNvPr id="9" name="Rectangle 8"/>
          <p:cNvSpPr/>
          <p:nvPr userDrawn="1"/>
        </p:nvSpPr>
        <p:spPr>
          <a:xfrm>
            <a:off x="206862" y="3032252"/>
            <a:ext cx="4420128" cy="800454"/>
          </a:xfrm>
          <a:prstGeom prst="rect">
            <a:avLst/>
          </a:prstGeom>
        </p:spPr>
        <p:txBody>
          <a:bodyPr wrap="none" anchor="ctr">
            <a:spAutoFit/>
          </a:bodyPr>
          <a:lstStyle/>
          <a:p>
            <a:pPr algn="r" defTabSz="1165610">
              <a:lnSpc>
                <a:spcPct val="90000"/>
              </a:lnSpc>
              <a:spcBef>
                <a:spcPct val="0"/>
              </a:spcBef>
            </a:pPr>
            <a:r>
              <a:rPr lang="en-US" sz="5000" spc="-125" dirty="0" smtClean="0">
                <a:ln w="3175">
                  <a:noFill/>
                </a:ln>
                <a:gradFill>
                  <a:gsLst>
                    <a:gs pos="84066">
                      <a:srgbClr val="000000"/>
                    </a:gs>
                    <a:gs pos="57576">
                      <a:srgbClr val="000000"/>
                    </a:gs>
                  </a:gsLst>
                  <a:lin ang="5400000" scaled="0"/>
                </a:gradFill>
                <a:latin typeface="Segoe UI Light"/>
                <a:cs typeface="Segoe UI" pitchFamily="34" charset="0"/>
              </a:rPr>
              <a:t>Spark the future.</a:t>
            </a:r>
            <a:endParaRPr lang="en-US" sz="5000" spc="-125" dirty="0">
              <a:ln w="3175">
                <a:noFill/>
              </a:ln>
              <a:gradFill>
                <a:gsLst>
                  <a:gs pos="84066">
                    <a:srgbClr val="000000"/>
                  </a:gs>
                  <a:gs pos="57576">
                    <a:srgbClr val="000000"/>
                  </a:gs>
                </a:gsLst>
                <a:lin ang="5400000" scaled="0"/>
              </a:gradFill>
              <a:latin typeface="Segoe UI Light"/>
              <a:cs typeface="Segoe UI" pitchFamily="34" charset="0"/>
            </a:endParaRPr>
          </a:p>
        </p:txBody>
      </p:sp>
      <p:sp>
        <p:nvSpPr>
          <p:cNvPr id="10" name="Rectangle 9"/>
          <p:cNvSpPr/>
          <p:nvPr userDrawn="1"/>
        </p:nvSpPr>
        <p:spPr>
          <a:xfrm>
            <a:off x="2397958" y="4610726"/>
            <a:ext cx="2229032" cy="729826"/>
          </a:xfrm>
          <a:prstGeom prst="rect">
            <a:avLst/>
          </a:prstGeom>
        </p:spPr>
        <p:txBody>
          <a:bodyPr wrap="none" anchor="ctr">
            <a:spAutoFit/>
          </a:bodyPr>
          <a:lstStyle/>
          <a:p>
            <a:pPr algn="r" defTabSz="1165610">
              <a:lnSpc>
                <a:spcPct val="90000"/>
              </a:lnSpc>
              <a:spcBef>
                <a:spcPct val="0"/>
              </a:spcBef>
            </a:pPr>
            <a:r>
              <a:rPr lang="en-US" sz="2250" dirty="0" smtClean="0">
                <a:ln w="3175">
                  <a:noFill/>
                </a:ln>
                <a:gradFill>
                  <a:gsLst>
                    <a:gs pos="84066">
                      <a:srgbClr val="000000"/>
                    </a:gs>
                    <a:gs pos="57576">
                      <a:srgbClr val="000000"/>
                    </a:gs>
                  </a:gsLst>
                  <a:lin ang="5400000" scaled="0"/>
                </a:gradFill>
                <a:cs typeface="Segoe UI" pitchFamily="34" charset="0"/>
              </a:rPr>
              <a:t>May 4 – 8, 2015</a:t>
            </a:r>
            <a:br>
              <a:rPr lang="en-US" sz="2250" dirty="0" smtClean="0">
                <a:ln w="3175">
                  <a:noFill/>
                </a:ln>
                <a:gradFill>
                  <a:gsLst>
                    <a:gs pos="84066">
                      <a:srgbClr val="000000"/>
                    </a:gs>
                    <a:gs pos="57576">
                      <a:srgbClr val="000000"/>
                    </a:gs>
                  </a:gsLst>
                  <a:lin ang="5400000" scaled="0"/>
                </a:gradFill>
                <a:cs typeface="Segoe UI" pitchFamily="34" charset="0"/>
              </a:rPr>
            </a:br>
            <a:r>
              <a:rPr lang="en-US" sz="2250" dirty="0" smtClean="0">
                <a:ln w="3175">
                  <a:noFill/>
                </a:ln>
                <a:gradFill>
                  <a:gsLst>
                    <a:gs pos="84066">
                      <a:srgbClr val="000000"/>
                    </a:gs>
                    <a:gs pos="57576">
                      <a:srgbClr val="000000"/>
                    </a:gs>
                  </a:gsLst>
                  <a:lin ang="5400000" scaled="0"/>
                </a:gradFill>
                <a:cs typeface="Segoe UI" pitchFamily="34" charset="0"/>
              </a:rPr>
              <a:t>Chicago, IL</a:t>
            </a:r>
            <a:endParaRPr lang="en-US" sz="2250" dirty="0">
              <a:ln w="3175">
                <a:noFill/>
              </a:ln>
              <a:gradFill>
                <a:gsLst>
                  <a:gs pos="84066">
                    <a:srgbClr val="000000"/>
                  </a:gs>
                  <a:gs pos="57576">
                    <a:srgbClr val="000000"/>
                  </a:gs>
                </a:gsLst>
                <a:lin ang="5400000" scaled="0"/>
              </a:gradFill>
              <a:cs typeface="Segoe UI" pitchFamily="34"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1"/>
            <a:ext cx="2494315" cy="384949"/>
          </a:xfrm>
          <a:prstGeom prst="rect">
            <a:avLst/>
          </a:prstGeom>
        </p:spPr>
      </p:pic>
    </p:spTree>
    <p:extLst>
      <p:ext uri="{BB962C8B-B14F-4D97-AF65-F5344CB8AC3E}">
        <p14:creationId xmlns:p14="http://schemas.microsoft.com/office/powerpoint/2010/main" val="5202940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1" y="1091"/>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8"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3" y="3955785"/>
            <a:ext cx="7315137" cy="1828007"/>
          </a:xfrm>
          <a:noFill/>
        </p:spPr>
        <p:txBody>
          <a:bodyPr lIns="146304" tIns="109728" rIns="146304" bIns="109728">
            <a:noAutofit/>
          </a:bodyPr>
          <a:lstStyle>
            <a:lvl1pPr marL="0" indent="0">
              <a:spcBef>
                <a:spcPts val="0"/>
              </a:spcBef>
              <a:buNone/>
              <a:defRPr sz="3199"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8" y="6678219"/>
            <a:ext cx="822951" cy="175415"/>
          </a:xfrm>
          <a:prstGeom prst="rect">
            <a:avLst/>
          </a:prstGeom>
        </p:spPr>
      </p:pic>
    </p:spTree>
    <p:extLst>
      <p:ext uri="{BB962C8B-B14F-4D97-AF65-F5344CB8AC3E}">
        <p14:creationId xmlns:p14="http://schemas.microsoft.com/office/powerpoint/2010/main" val="11837090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584757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3853053"/>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92881"/>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0686346"/>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92881"/>
          </a:xfrm>
        </p:spPr>
        <p:txBody>
          <a:bodyPr>
            <a:spAutoFit/>
          </a:bodyPr>
          <a:lstStyle>
            <a:lvl1pPr>
              <a:defRPr sz="3999"/>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78681955"/>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1"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8650365"/>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1"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4067274"/>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1" y="1212849"/>
            <a:ext cx="5486399" cy="2425279"/>
          </a:xfrm>
        </p:spPr>
        <p:txBody>
          <a:bodyPr wrap="square">
            <a:spAutoFit/>
          </a:bodyPr>
          <a:lstStyle>
            <a:lvl1pPr marL="287260" indent="-287260">
              <a:spcBef>
                <a:spcPts val="1224"/>
              </a:spcBef>
              <a:buClr>
                <a:schemeClr val="tx2"/>
              </a:buClr>
              <a:buFont typeface="Wingdings" panose="05000000000000000000" pitchFamily="2" charset="2"/>
              <a:buChar char="§"/>
              <a:defRPr sz="3199">
                <a:gradFill>
                  <a:gsLst>
                    <a:gs pos="19469">
                      <a:schemeClr val="tx2"/>
                    </a:gs>
                    <a:gs pos="32000">
                      <a:schemeClr val="tx2"/>
                    </a:gs>
                  </a:gsLst>
                  <a:lin ang="5400000" scaled="0"/>
                </a:gradFill>
              </a:defRPr>
            </a:lvl1pPr>
            <a:lvl2pPr marL="531021" indent="-233131">
              <a:buFont typeface="Wingdings" panose="05000000000000000000" pitchFamily="2" charset="2"/>
              <a:buChar char="§"/>
              <a:defRPr sz="2400"/>
            </a:lvl2pPr>
            <a:lvl3pPr marL="699394" indent="-168373">
              <a:buFont typeface="Wingdings" panose="05000000000000000000" pitchFamily="2" charset="2"/>
              <a:buChar char="§"/>
              <a:tabLst/>
              <a:defRPr sz="2000"/>
            </a:lvl3pPr>
            <a:lvl4pPr marL="880718" indent="-181324">
              <a:buFont typeface="Wingdings" panose="05000000000000000000" pitchFamily="2" charset="2"/>
              <a:buChar char="§"/>
              <a:defRPr/>
            </a:lvl4pPr>
            <a:lvl5pPr marL="1049092" indent="-168373">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260" indent="-287260">
              <a:spcBef>
                <a:spcPts val="1224"/>
              </a:spcBef>
              <a:buClr>
                <a:schemeClr val="tx2"/>
              </a:buClr>
              <a:buFont typeface="Wingdings" panose="05000000000000000000" pitchFamily="2" charset="2"/>
              <a:buChar char="§"/>
              <a:defRPr sz="3199">
                <a:gradFill>
                  <a:gsLst>
                    <a:gs pos="19469">
                      <a:schemeClr val="tx2"/>
                    </a:gs>
                    <a:gs pos="32000">
                      <a:schemeClr val="tx2"/>
                    </a:gs>
                  </a:gsLst>
                  <a:lin ang="5400000" scaled="0"/>
                </a:gradFill>
              </a:defRPr>
            </a:lvl1pPr>
            <a:lvl2pPr marL="531021" indent="-233131">
              <a:buFont typeface="Wingdings" panose="05000000000000000000" pitchFamily="2" charset="2"/>
              <a:buChar char="§"/>
              <a:defRPr sz="2400"/>
            </a:lvl2pPr>
            <a:lvl3pPr marL="699394" indent="-168373">
              <a:buFont typeface="Wingdings" panose="05000000000000000000" pitchFamily="2" charset="2"/>
              <a:buChar char="§"/>
              <a:tabLst/>
              <a:defRPr sz="2000"/>
            </a:lvl3pPr>
            <a:lvl4pPr marL="880718" indent="-181324">
              <a:buFont typeface="Wingdings" panose="05000000000000000000" pitchFamily="2" charset="2"/>
              <a:buChar char="§"/>
              <a:defRPr/>
            </a:lvl4pPr>
            <a:lvl5pPr marL="1049092" indent="-168373">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4787712"/>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1" y="1212849"/>
            <a:ext cx="5486399" cy="2425279"/>
          </a:xfrm>
        </p:spPr>
        <p:txBody>
          <a:bodyPr wrap="square">
            <a:spAutoFit/>
          </a:bodyPr>
          <a:lstStyle>
            <a:lvl1pPr marL="287260" indent="-287260">
              <a:spcBef>
                <a:spcPts val="1224"/>
              </a:spcBef>
              <a:buClr>
                <a:schemeClr val="tx1"/>
              </a:buClr>
              <a:buFont typeface="Wingdings" panose="05000000000000000000" pitchFamily="2" charset="2"/>
              <a:buChar char="§"/>
              <a:defRPr sz="3199"/>
            </a:lvl1pPr>
            <a:lvl2pPr marL="531021" indent="-233131">
              <a:buFont typeface="Wingdings" panose="05000000000000000000" pitchFamily="2" charset="2"/>
              <a:buChar char="§"/>
              <a:defRPr sz="2400"/>
            </a:lvl2pPr>
            <a:lvl3pPr marL="699394" indent="-168373">
              <a:buFont typeface="Wingdings" panose="05000000000000000000" pitchFamily="2" charset="2"/>
              <a:buChar char="§"/>
              <a:tabLst/>
              <a:defRPr sz="2000"/>
            </a:lvl3pPr>
            <a:lvl4pPr marL="880718" indent="-181324">
              <a:buFont typeface="Wingdings" panose="05000000000000000000" pitchFamily="2" charset="2"/>
              <a:buChar char="§"/>
              <a:defRPr/>
            </a:lvl4pPr>
            <a:lvl5pPr marL="1049092" indent="-168373">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260" indent="-287260">
              <a:spcBef>
                <a:spcPts val="1224"/>
              </a:spcBef>
              <a:buClr>
                <a:schemeClr val="tx1"/>
              </a:buClr>
              <a:buFont typeface="Wingdings" panose="05000000000000000000" pitchFamily="2" charset="2"/>
              <a:buChar char="§"/>
              <a:defRPr sz="3199"/>
            </a:lvl1pPr>
            <a:lvl2pPr marL="531021" indent="-233131">
              <a:buFont typeface="Wingdings" panose="05000000000000000000" pitchFamily="2" charset="2"/>
              <a:buChar char="§"/>
              <a:defRPr sz="2400"/>
            </a:lvl2pPr>
            <a:lvl3pPr marL="699394" indent="-168373">
              <a:buFont typeface="Wingdings" panose="05000000000000000000" pitchFamily="2" charset="2"/>
              <a:buChar char="§"/>
              <a:tabLst/>
              <a:defRPr sz="2000"/>
            </a:lvl3pPr>
            <a:lvl4pPr marL="880718" indent="-181324">
              <a:buFont typeface="Wingdings" panose="05000000000000000000" pitchFamily="2" charset="2"/>
              <a:buChar char="§"/>
              <a:defRPr/>
            </a:lvl4pPr>
            <a:lvl5pPr marL="1049092" indent="-168373">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2061827"/>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382752301"/>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1" y="1091"/>
            <a:ext cx="12430199" cy="6991987"/>
          </a:xfrm>
          <a:prstGeom prst="rect">
            <a:avLst/>
          </a:prstGeom>
        </p:spPr>
      </p:pic>
      <p:sp>
        <p:nvSpPr>
          <p:cNvPr id="2" name="Title 1"/>
          <p:cNvSpPr>
            <a:spLocks noGrp="1"/>
          </p:cNvSpPr>
          <p:nvPr>
            <p:ph type="title" hasCustomPrompt="1"/>
          </p:nvPr>
        </p:nvSpPr>
        <p:spPr>
          <a:xfrm>
            <a:off x="274639" y="2136777"/>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40" y="4881266"/>
            <a:ext cx="10058401" cy="738664"/>
          </a:xfrm>
          <a:noFill/>
        </p:spPr>
        <p:txBody>
          <a:bodyPr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8" y="6678219"/>
            <a:ext cx="822951" cy="175415"/>
          </a:xfrm>
          <a:prstGeom prst="rect">
            <a:avLst/>
          </a:prstGeom>
        </p:spPr>
      </p:pic>
    </p:spTree>
    <p:extLst>
      <p:ext uri="{BB962C8B-B14F-4D97-AF65-F5344CB8AC3E}">
        <p14:creationId xmlns:p14="http://schemas.microsoft.com/office/powerpoint/2010/main" val="31051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6586672"/>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1" y="1091"/>
            <a:ext cx="12430199" cy="6991987"/>
          </a:xfrm>
          <a:prstGeom prst="rect">
            <a:avLst/>
          </a:prstGeom>
        </p:spPr>
      </p:pic>
      <p:sp>
        <p:nvSpPr>
          <p:cNvPr id="2" name="Title 1"/>
          <p:cNvSpPr>
            <a:spLocks noGrp="1"/>
          </p:cNvSpPr>
          <p:nvPr>
            <p:ph type="title" hasCustomPrompt="1"/>
          </p:nvPr>
        </p:nvSpPr>
        <p:spPr>
          <a:xfrm>
            <a:off x="274639" y="2125664"/>
            <a:ext cx="10056812" cy="1181862"/>
          </a:xfrm>
          <a:noFill/>
        </p:spPr>
        <p:txBody>
          <a:bodyPr tIns="91440" bIns="91440" anchor="t" anchorCtr="0">
            <a:spAutoFit/>
          </a:bodyPr>
          <a:lstStyle>
            <a:lvl1pPr>
              <a:defRPr lang="en-US" sz="7197"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8" y="6678219"/>
            <a:ext cx="822951" cy="175415"/>
          </a:xfrm>
          <a:prstGeom prst="rect">
            <a:avLst/>
          </a:prstGeom>
        </p:spPr>
      </p:pic>
    </p:spTree>
    <p:extLst>
      <p:ext uri="{BB962C8B-B14F-4D97-AF65-F5344CB8AC3E}">
        <p14:creationId xmlns:p14="http://schemas.microsoft.com/office/powerpoint/2010/main" val="21952595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1" y="1091"/>
            <a:ext cx="12430199" cy="6991987"/>
          </a:xfrm>
          <a:prstGeom prst="rect">
            <a:avLst/>
          </a:prstGeom>
        </p:spPr>
      </p:pic>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5053979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59265880"/>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78706247"/>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27567066"/>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599101328"/>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1241426"/>
            <a:ext cx="5486399" cy="2012859"/>
          </a:xfrm>
        </p:spPr>
        <p:txBody>
          <a:bodyPr>
            <a:spAutoFit/>
          </a:bodyPr>
          <a:lstStyle>
            <a:lvl1pPr>
              <a:defRPr sz="6598"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347122438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859725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331112"/>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201294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6330548"/>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19"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9"/>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5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34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1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5599997"/>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3" y="1"/>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3" y="6294477"/>
            <a:ext cx="45719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algn="r" defTabSz="932036"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1" y="5580860"/>
            <a:ext cx="3291840" cy="701671"/>
          </a:xfrm>
          <a:prstGeom prst="rect">
            <a:avLst/>
          </a:prstGeom>
        </p:spPr>
      </p:pic>
    </p:spTree>
    <p:extLst>
      <p:ext uri="{BB962C8B-B14F-4D97-AF65-F5344CB8AC3E}">
        <p14:creationId xmlns:p14="http://schemas.microsoft.com/office/powerpoint/2010/main" val="243837959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34" indent="-290434">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44" indent="-280912">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779" indent="-29043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317" indent="-228538">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854" indent="-228538">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94559524"/>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994604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theme" Target="../theme/theme1.xml"/><Relationship Id="rId31"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9.xml"/><Relationship Id="rId21" Type="http://schemas.openxmlformats.org/officeDocument/2006/relationships/slideLayout" Target="../slideLayouts/slideLayout50.xml"/><Relationship Id="rId22" Type="http://schemas.openxmlformats.org/officeDocument/2006/relationships/slideLayout" Target="../slideLayouts/slideLayout51.xml"/><Relationship Id="rId23" Type="http://schemas.openxmlformats.org/officeDocument/2006/relationships/slideLayout" Target="../slideLayouts/slideLayout52.xml"/><Relationship Id="rId24" Type="http://schemas.openxmlformats.org/officeDocument/2006/relationships/slideLayout" Target="../slideLayouts/slideLayout53.xml"/><Relationship Id="rId25" Type="http://schemas.openxmlformats.org/officeDocument/2006/relationships/slideLayout" Target="../slideLayouts/slideLayout54.xml"/><Relationship Id="rId26" Type="http://schemas.openxmlformats.org/officeDocument/2006/relationships/slideLayout" Target="../slideLayouts/slideLayout55.xml"/><Relationship Id="rId27" Type="http://schemas.openxmlformats.org/officeDocument/2006/relationships/slideLayout" Target="../slideLayouts/slideLayout56.xml"/><Relationship Id="rId28" Type="http://schemas.openxmlformats.org/officeDocument/2006/relationships/slideLayout" Target="../slideLayouts/slideLayout57.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5" Type="http://schemas.openxmlformats.org/officeDocument/2006/relationships/slideLayout" Target="../slideLayouts/slideLayout34.xml"/><Relationship Id="rId30" Type="http://schemas.openxmlformats.org/officeDocument/2006/relationships/slideLayout" Target="../slideLayouts/slideLayout59.xml"/><Relationship Id="rId31" Type="http://schemas.openxmlformats.org/officeDocument/2006/relationships/slideLayout" Target="../slideLayouts/slideLayout60.xml"/><Relationship Id="rId32" Type="http://schemas.openxmlformats.org/officeDocument/2006/relationships/slideLayout" Target="../slideLayouts/slideLayout61.xml"/><Relationship Id="rId9" Type="http://schemas.openxmlformats.org/officeDocument/2006/relationships/slideLayout" Target="../slideLayouts/slideLayout38.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 Id="rId33" Type="http://schemas.openxmlformats.org/officeDocument/2006/relationships/slideLayout" Target="../slideLayouts/slideLayout62.xml"/><Relationship Id="rId34" Type="http://schemas.openxmlformats.org/officeDocument/2006/relationships/slideLayout" Target="../slideLayouts/slideLayout63.xml"/><Relationship Id="rId35" Type="http://schemas.openxmlformats.org/officeDocument/2006/relationships/slideLayout" Target="../slideLayouts/slideLayout64.xml"/><Relationship Id="rId36" Type="http://schemas.openxmlformats.org/officeDocument/2006/relationships/slideLayout" Target="../slideLayouts/slideLayout65.xml"/><Relationship Id="rId10" Type="http://schemas.openxmlformats.org/officeDocument/2006/relationships/slideLayout" Target="../slideLayouts/slideLayout39.xml"/><Relationship Id="rId11" Type="http://schemas.openxmlformats.org/officeDocument/2006/relationships/slideLayout" Target="../slideLayouts/slideLayout40.xml"/><Relationship Id="rId12" Type="http://schemas.openxmlformats.org/officeDocument/2006/relationships/slideLayout" Target="../slideLayouts/slideLayout41.xml"/><Relationship Id="rId13" Type="http://schemas.openxmlformats.org/officeDocument/2006/relationships/slideLayout" Target="../slideLayouts/slideLayout42.xml"/><Relationship Id="rId14" Type="http://schemas.openxmlformats.org/officeDocument/2006/relationships/slideLayout" Target="../slideLayouts/slideLayout43.xml"/><Relationship Id="rId15" Type="http://schemas.openxmlformats.org/officeDocument/2006/relationships/slideLayout" Target="../slideLayouts/slideLayout44.xml"/><Relationship Id="rId16" Type="http://schemas.openxmlformats.org/officeDocument/2006/relationships/slideLayout" Target="../slideLayouts/slideLayout45.xml"/><Relationship Id="rId17" Type="http://schemas.openxmlformats.org/officeDocument/2006/relationships/slideLayout" Target="../slideLayouts/slideLayout46.xml"/><Relationship Id="rId18" Type="http://schemas.openxmlformats.org/officeDocument/2006/relationships/slideLayout" Target="../slideLayouts/slideLayout47.xml"/><Relationship Id="rId19" Type="http://schemas.openxmlformats.org/officeDocument/2006/relationships/slideLayout" Target="../slideLayouts/slideLayout48.xml"/><Relationship Id="rId37" Type="http://schemas.openxmlformats.org/officeDocument/2006/relationships/slideLayout" Target="../slideLayouts/slideLayout66.xml"/><Relationship Id="rId38" Type="http://schemas.openxmlformats.org/officeDocument/2006/relationships/slideLayout" Target="../slideLayouts/slideLayout67.xml"/><Relationship Id="rId39" Type="http://schemas.openxmlformats.org/officeDocument/2006/relationships/theme" Target="../theme/theme2.xml"/><Relationship Id="rId40"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76.xml"/><Relationship Id="rId20" Type="http://schemas.openxmlformats.org/officeDocument/2006/relationships/slideLayout" Target="../slideLayouts/slideLayout87.xml"/><Relationship Id="rId21" Type="http://schemas.openxmlformats.org/officeDocument/2006/relationships/slideLayout" Target="../slideLayouts/slideLayout88.xml"/><Relationship Id="rId22" Type="http://schemas.openxmlformats.org/officeDocument/2006/relationships/slideLayout" Target="../slideLayouts/slideLayout89.xml"/><Relationship Id="rId23" Type="http://schemas.openxmlformats.org/officeDocument/2006/relationships/slideLayout" Target="../slideLayouts/slideLayout90.xml"/><Relationship Id="rId24" Type="http://schemas.openxmlformats.org/officeDocument/2006/relationships/slideLayout" Target="../slideLayouts/slideLayout91.xml"/><Relationship Id="rId25" Type="http://schemas.openxmlformats.org/officeDocument/2006/relationships/slideLayout" Target="../slideLayouts/slideLayout92.xml"/><Relationship Id="rId26" Type="http://schemas.openxmlformats.org/officeDocument/2006/relationships/slideLayout" Target="../slideLayouts/slideLayout93.xml"/><Relationship Id="rId27" Type="http://schemas.openxmlformats.org/officeDocument/2006/relationships/slideLayout" Target="../slideLayouts/slideLayout94.xml"/><Relationship Id="rId28" Type="http://schemas.openxmlformats.org/officeDocument/2006/relationships/theme" Target="../theme/theme3.xml"/><Relationship Id="rId29" Type="http://schemas.openxmlformats.org/officeDocument/2006/relationships/image" Target="../media/image1.png"/><Relationship Id="rId10" Type="http://schemas.openxmlformats.org/officeDocument/2006/relationships/slideLayout" Target="../slideLayouts/slideLayout77.xml"/><Relationship Id="rId11" Type="http://schemas.openxmlformats.org/officeDocument/2006/relationships/slideLayout" Target="../slideLayouts/slideLayout78.xml"/><Relationship Id="rId12" Type="http://schemas.openxmlformats.org/officeDocument/2006/relationships/slideLayout" Target="../slideLayouts/slideLayout79.xml"/><Relationship Id="rId13" Type="http://schemas.openxmlformats.org/officeDocument/2006/relationships/slideLayout" Target="../slideLayouts/slideLayout80.xml"/><Relationship Id="rId14" Type="http://schemas.openxmlformats.org/officeDocument/2006/relationships/slideLayout" Target="../slideLayouts/slideLayout81.xml"/><Relationship Id="rId15" Type="http://schemas.openxmlformats.org/officeDocument/2006/relationships/slideLayout" Target="../slideLayouts/slideLayout82.xml"/><Relationship Id="rId16" Type="http://schemas.openxmlformats.org/officeDocument/2006/relationships/slideLayout" Target="../slideLayouts/slideLayout83.xml"/><Relationship Id="rId17" Type="http://schemas.openxmlformats.org/officeDocument/2006/relationships/slideLayout" Target="../slideLayouts/slideLayout84.xml"/><Relationship Id="rId18" Type="http://schemas.openxmlformats.org/officeDocument/2006/relationships/slideLayout" Target="../slideLayouts/slideLayout85.xml"/><Relationship Id="rId19" Type="http://schemas.openxmlformats.org/officeDocument/2006/relationships/slideLayout" Target="../slideLayouts/slideLayout86.xml"/><Relationship Id="rId1" Type="http://schemas.openxmlformats.org/officeDocument/2006/relationships/slideLayout" Target="../slideLayouts/slideLayout68.xml"/><Relationship Id="rId2" Type="http://schemas.openxmlformats.org/officeDocument/2006/relationships/slideLayout" Target="../slideLayouts/slideLayout69.xml"/><Relationship Id="rId3" Type="http://schemas.openxmlformats.org/officeDocument/2006/relationships/slideLayout" Target="../slideLayouts/slideLayout70.xml"/><Relationship Id="rId4" Type="http://schemas.openxmlformats.org/officeDocument/2006/relationships/slideLayout" Target="../slideLayouts/slideLayout71.xml"/><Relationship Id="rId5" Type="http://schemas.openxmlformats.org/officeDocument/2006/relationships/slideLayout" Target="../slideLayouts/slideLayout72.xml"/><Relationship Id="rId6" Type="http://schemas.openxmlformats.org/officeDocument/2006/relationships/slideLayout" Target="../slideLayouts/slideLayout73.xml"/><Relationship Id="rId7" Type="http://schemas.openxmlformats.org/officeDocument/2006/relationships/slideLayout" Target="../slideLayouts/slideLayout74.xml"/><Relationship Id="rId8"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9" r:id="rId1"/>
    <p:sldLayoutId id="2147484236" r:id="rId2"/>
    <p:sldLayoutId id="2147484240" r:id="rId3"/>
    <p:sldLayoutId id="2147484272" r:id="rId4"/>
    <p:sldLayoutId id="2147484241" r:id="rId5"/>
    <p:sldLayoutId id="2147484273" r:id="rId6"/>
    <p:sldLayoutId id="2147484244" r:id="rId7"/>
    <p:sldLayoutId id="2147484274" r:id="rId8"/>
    <p:sldLayoutId id="2147484245" r:id="rId9"/>
    <p:sldLayoutId id="2147484275" r:id="rId10"/>
    <p:sldLayoutId id="2147484247" r:id="rId11"/>
    <p:sldLayoutId id="2147484249" r:id="rId12"/>
    <p:sldLayoutId id="2147484250" r:id="rId13"/>
    <p:sldLayoutId id="2147484264" r:id="rId14"/>
    <p:sldLayoutId id="2147484251" r:id="rId15"/>
    <p:sldLayoutId id="2147484270" r:id="rId16"/>
    <p:sldLayoutId id="2147484252" r:id="rId17"/>
    <p:sldLayoutId id="2147484253" r:id="rId18"/>
    <p:sldLayoutId id="2147484254" r:id="rId19"/>
    <p:sldLayoutId id="2147484271" r:id="rId20"/>
    <p:sldLayoutId id="2147484257" r:id="rId21"/>
    <p:sldLayoutId id="2147484258" r:id="rId22"/>
    <p:sldLayoutId id="2147484259" r:id="rId23"/>
    <p:sldLayoutId id="2147484260" r:id="rId24"/>
    <p:sldLayoutId id="2147484261" r:id="rId25"/>
    <p:sldLayoutId id="2147484263" r:id="rId26"/>
    <p:sldLayoutId id="2147484276" r:id="rId27"/>
    <p:sldLayoutId id="2147484338" r:id="rId28"/>
    <p:sldLayoutId id="2147484339" r:id="rId29"/>
  </p:sldLayoutIdLst>
  <p:transition>
    <p:fade/>
  </p:transition>
  <p:timing>
    <p:tnLst>
      <p:par>
        <p:cTn id="1" dur="indefinite" restart="never" nodeType="tmRoot"/>
      </p:par>
    </p:tnLst>
  </p:timing>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6"/>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1" y="1212852"/>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40"/>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3123918877"/>
      </p:ext>
    </p:extLst>
  </p:cSld>
  <p:clrMap bg1="dk1" tx1="lt1" bg2="dk2" tx2="lt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287" r:id="rId10"/>
    <p:sldLayoutId id="2147484288" r:id="rId11"/>
    <p:sldLayoutId id="2147484289" r:id="rId12"/>
    <p:sldLayoutId id="2147484290" r:id="rId13"/>
    <p:sldLayoutId id="2147484291" r:id="rId14"/>
    <p:sldLayoutId id="2147484292" r:id="rId15"/>
    <p:sldLayoutId id="2147484293" r:id="rId16"/>
    <p:sldLayoutId id="2147484294" r:id="rId17"/>
    <p:sldLayoutId id="2147484295" r:id="rId18"/>
    <p:sldLayoutId id="2147484296" r:id="rId19"/>
    <p:sldLayoutId id="2147484297" r:id="rId20"/>
    <p:sldLayoutId id="2147484298" r:id="rId21"/>
    <p:sldLayoutId id="2147484299" r:id="rId22"/>
    <p:sldLayoutId id="2147484300" r:id="rId23"/>
    <p:sldLayoutId id="2147484301" r:id="rId24"/>
    <p:sldLayoutId id="2147484302" r:id="rId25"/>
    <p:sldLayoutId id="2147484303" r:id="rId26"/>
    <p:sldLayoutId id="2147484304" r:id="rId27"/>
    <p:sldLayoutId id="2147484305" r:id="rId28"/>
    <p:sldLayoutId id="2147484306" r:id="rId29"/>
    <p:sldLayoutId id="2147484307" r:id="rId30"/>
    <p:sldLayoutId id="2147484308" r:id="rId31"/>
    <p:sldLayoutId id="2147484337" r:id="rId32"/>
    <p:sldLayoutId id="2147484352" r:id="rId33"/>
    <p:sldLayoutId id="2147484353" r:id="rId34"/>
    <p:sldLayoutId id="2147484354" r:id="rId35"/>
    <p:sldLayoutId id="2147484355" r:id="rId36"/>
    <p:sldLayoutId id="2147484356" r:id="rId37"/>
    <p:sldLayoutId id="2147484357" r:id="rId38"/>
  </p:sldLayoutIdLst>
  <p:transition>
    <p:fade/>
  </p:transition>
  <p:timing>
    <p:tnLst>
      <p:par>
        <p:cTn id="1" dur="indefinite" restart="never" nodeType="tmRoot"/>
      </p:par>
    </p:tnLst>
  </p:timing>
  <p:txStyles>
    <p:titleStyle>
      <a:lvl1pPr algn="l" defTabSz="932487"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07" marR="0" indent="-342807" algn="l" defTabSz="93248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42" marR="0" indent="-241235" algn="l" defTabSz="93248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882" marR="0" indent="-228538" algn="l" defTabSz="93248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420" marR="0" indent="-228538" algn="l" defTabSz="93248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6957" marR="0" indent="-228538" algn="l" defTabSz="93248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342" indent="-233123" algn="l" defTabSz="9324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88" indent="-233123" algn="l" defTabSz="9324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831" indent="-233123" algn="l" defTabSz="9324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076" indent="-233123" algn="l" defTabSz="9324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87" rtl="0" eaLnBrk="1" latinLnBrk="0" hangingPunct="1">
        <a:defRPr sz="1800" kern="1200">
          <a:solidFill>
            <a:schemeClr val="tx1"/>
          </a:solidFill>
          <a:latin typeface="+mn-lt"/>
          <a:ea typeface="+mn-ea"/>
          <a:cs typeface="+mn-cs"/>
        </a:defRPr>
      </a:lvl1pPr>
      <a:lvl2pPr marL="466244" algn="l" defTabSz="932487" rtl="0" eaLnBrk="1" latinLnBrk="0" hangingPunct="1">
        <a:defRPr sz="1800" kern="1200">
          <a:solidFill>
            <a:schemeClr val="tx1"/>
          </a:solidFill>
          <a:latin typeface="+mn-lt"/>
          <a:ea typeface="+mn-ea"/>
          <a:cs typeface="+mn-cs"/>
        </a:defRPr>
      </a:lvl2pPr>
      <a:lvl3pPr marL="932487" algn="l" defTabSz="932487" rtl="0" eaLnBrk="1" latinLnBrk="0" hangingPunct="1">
        <a:defRPr sz="1800" kern="1200">
          <a:solidFill>
            <a:schemeClr val="tx1"/>
          </a:solidFill>
          <a:latin typeface="+mn-lt"/>
          <a:ea typeface="+mn-ea"/>
          <a:cs typeface="+mn-cs"/>
        </a:defRPr>
      </a:lvl3pPr>
      <a:lvl4pPr marL="1398733" algn="l" defTabSz="932487" rtl="0" eaLnBrk="1" latinLnBrk="0" hangingPunct="1">
        <a:defRPr sz="1800" kern="1200">
          <a:solidFill>
            <a:schemeClr val="tx1"/>
          </a:solidFill>
          <a:latin typeface="+mn-lt"/>
          <a:ea typeface="+mn-ea"/>
          <a:cs typeface="+mn-cs"/>
        </a:defRPr>
      </a:lvl4pPr>
      <a:lvl5pPr marL="1864976" algn="l" defTabSz="932487" rtl="0" eaLnBrk="1" latinLnBrk="0" hangingPunct="1">
        <a:defRPr sz="1800" kern="1200">
          <a:solidFill>
            <a:schemeClr val="tx1"/>
          </a:solidFill>
          <a:latin typeface="+mn-lt"/>
          <a:ea typeface="+mn-ea"/>
          <a:cs typeface="+mn-cs"/>
        </a:defRPr>
      </a:lvl5pPr>
      <a:lvl6pPr marL="2331222" algn="l" defTabSz="932487" rtl="0" eaLnBrk="1" latinLnBrk="0" hangingPunct="1">
        <a:defRPr sz="1800" kern="1200">
          <a:solidFill>
            <a:schemeClr val="tx1"/>
          </a:solidFill>
          <a:latin typeface="+mn-lt"/>
          <a:ea typeface="+mn-ea"/>
          <a:cs typeface="+mn-cs"/>
        </a:defRPr>
      </a:lvl6pPr>
      <a:lvl7pPr marL="2797464" algn="l" defTabSz="932487" rtl="0" eaLnBrk="1" latinLnBrk="0" hangingPunct="1">
        <a:defRPr sz="1800" kern="1200">
          <a:solidFill>
            <a:schemeClr val="tx1"/>
          </a:solidFill>
          <a:latin typeface="+mn-lt"/>
          <a:ea typeface="+mn-ea"/>
          <a:cs typeface="+mn-cs"/>
        </a:defRPr>
      </a:lvl7pPr>
      <a:lvl8pPr marL="3263710" algn="l" defTabSz="932487" rtl="0" eaLnBrk="1" latinLnBrk="0" hangingPunct="1">
        <a:defRPr sz="1800" kern="1200">
          <a:solidFill>
            <a:schemeClr val="tx1"/>
          </a:solidFill>
          <a:latin typeface="+mn-lt"/>
          <a:ea typeface="+mn-ea"/>
          <a:cs typeface="+mn-cs"/>
        </a:defRPr>
      </a:lvl8pPr>
      <a:lvl9pPr marL="3729954" algn="l" defTabSz="93248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6"/>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1" y="1212852"/>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9"/>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2586572660"/>
      </p:ext>
    </p:extLst>
  </p:cSld>
  <p:clrMap bg1="dk1" tx1="lt1" bg2="dk2" tx2="lt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4" r:id="rId15"/>
    <p:sldLayoutId id="2147484325" r:id="rId16"/>
    <p:sldLayoutId id="2147484326" r:id="rId17"/>
    <p:sldLayoutId id="2147484327" r:id="rId18"/>
    <p:sldLayoutId id="2147484328" r:id="rId19"/>
    <p:sldLayoutId id="2147484329" r:id="rId20"/>
    <p:sldLayoutId id="2147484330" r:id="rId21"/>
    <p:sldLayoutId id="2147484331" r:id="rId22"/>
    <p:sldLayoutId id="2147484332" r:id="rId23"/>
    <p:sldLayoutId id="2147484333" r:id="rId24"/>
    <p:sldLayoutId id="2147484334" r:id="rId25"/>
    <p:sldLayoutId id="2147484335" r:id="rId26"/>
    <p:sldLayoutId id="2147484336" r:id="rId27"/>
  </p:sldLayoutIdLst>
  <p:transition>
    <p:fade/>
  </p:transition>
  <p:timing>
    <p:tnLst>
      <p:par>
        <p:cTn id="1" dur="indefinite" restart="never" nodeType="tmRoot"/>
      </p:par>
    </p:tnLst>
  </p:timing>
  <p:txStyles>
    <p:titleStyle>
      <a:lvl1pPr algn="l" defTabSz="932487"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07" marR="0" indent="-342807" algn="l" defTabSz="93248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42" marR="0" indent="-241235" algn="l" defTabSz="93248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882" marR="0" indent="-228538" algn="l" defTabSz="93248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420" marR="0" indent="-228538" algn="l" defTabSz="93248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6957" marR="0" indent="-228538" algn="l" defTabSz="93248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342" indent="-233123" algn="l" defTabSz="9324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88" indent="-233123" algn="l" defTabSz="9324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831" indent="-233123" algn="l" defTabSz="9324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076" indent="-233123" algn="l" defTabSz="9324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87" rtl="0" eaLnBrk="1" latinLnBrk="0" hangingPunct="1">
        <a:defRPr sz="1800" kern="1200">
          <a:solidFill>
            <a:schemeClr val="tx1"/>
          </a:solidFill>
          <a:latin typeface="+mn-lt"/>
          <a:ea typeface="+mn-ea"/>
          <a:cs typeface="+mn-cs"/>
        </a:defRPr>
      </a:lvl1pPr>
      <a:lvl2pPr marL="466244" algn="l" defTabSz="932487" rtl="0" eaLnBrk="1" latinLnBrk="0" hangingPunct="1">
        <a:defRPr sz="1800" kern="1200">
          <a:solidFill>
            <a:schemeClr val="tx1"/>
          </a:solidFill>
          <a:latin typeface="+mn-lt"/>
          <a:ea typeface="+mn-ea"/>
          <a:cs typeface="+mn-cs"/>
        </a:defRPr>
      </a:lvl2pPr>
      <a:lvl3pPr marL="932487" algn="l" defTabSz="932487" rtl="0" eaLnBrk="1" latinLnBrk="0" hangingPunct="1">
        <a:defRPr sz="1800" kern="1200">
          <a:solidFill>
            <a:schemeClr val="tx1"/>
          </a:solidFill>
          <a:latin typeface="+mn-lt"/>
          <a:ea typeface="+mn-ea"/>
          <a:cs typeface="+mn-cs"/>
        </a:defRPr>
      </a:lvl3pPr>
      <a:lvl4pPr marL="1398733" algn="l" defTabSz="932487" rtl="0" eaLnBrk="1" latinLnBrk="0" hangingPunct="1">
        <a:defRPr sz="1800" kern="1200">
          <a:solidFill>
            <a:schemeClr val="tx1"/>
          </a:solidFill>
          <a:latin typeface="+mn-lt"/>
          <a:ea typeface="+mn-ea"/>
          <a:cs typeface="+mn-cs"/>
        </a:defRPr>
      </a:lvl4pPr>
      <a:lvl5pPr marL="1864976" algn="l" defTabSz="932487" rtl="0" eaLnBrk="1" latinLnBrk="0" hangingPunct="1">
        <a:defRPr sz="1800" kern="1200">
          <a:solidFill>
            <a:schemeClr val="tx1"/>
          </a:solidFill>
          <a:latin typeface="+mn-lt"/>
          <a:ea typeface="+mn-ea"/>
          <a:cs typeface="+mn-cs"/>
        </a:defRPr>
      </a:lvl5pPr>
      <a:lvl6pPr marL="2331222" algn="l" defTabSz="932487" rtl="0" eaLnBrk="1" latinLnBrk="0" hangingPunct="1">
        <a:defRPr sz="1800" kern="1200">
          <a:solidFill>
            <a:schemeClr val="tx1"/>
          </a:solidFill>
          <a:latin typeface="+mn-lt"/>
          <a:ea typeface="+mn-ea"/>
          <a:cs typeface="+mn-cs"/>
        </a:defRPr>
      </a:lvl6pPr>
      <a:lvl7pPr marL="2797464" algn="l" defTabSz="932487" rtl="0" eaLnBrk="1" latinLnBrk="0" hangingPunct="1">
        <a:defRPr sz="1800" kern="1200">
          <a:solidFill>
            <a:schemeClr val="tx1"/>
          </a:solidFill>
          <a:latin typeface="+mn-lt"/>
          <a:ea typeface="+mn-ea"/>
          <a:cs typeface="+mn-cs"/>
        </a:defRPr>
      </a:lvl7pPr>
      <a:lvl8pPr marL="3263710" algn="l" defTabSz="932487" rtl="0" eaLnBrk="1" latinLnBrk="0" hangingPunct="1">
        <a:defRPr sz="1800" kern="1200">
          <a:solidFill>
            <a:schemeClr val="tx1"/>
          </a:solidFill>
          <a:latin typeface="+mn-lt"/>
          <a:ea typeface="+mn-ea"/>
          <a:cs typeface="+mn-cs"/>
        </a:defRPr>
      </a:lvl8pPr>
      <a:lvl9pPr marL="3729954" algn="l" defTabSz="93248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7.emf"/><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image" Target="../media/image30.png"/><Relationship Id="rId10" Type="http://schemas.openxmlformats.org/officeDocument/2006/relationships/image" Target="../media/image31.png"/><Relationship Id="rId1" Type="http://schemas.openxmlformats.org/officeDocument/2006/relationships/slideLayout" Target="../slideLayouts/slideLayout11.xml"/><Relationship Id="rId2" Type="http://schemas.openxmlformats.org/officeDocument/2006/relationships/image" Target="../media/image2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mailto:apimgmt@microsoft.com" TargetMode="External"/><Relationship Id="rId4" Type="http://schemas.openxmlformats.org/officeDocument/2006/relationships/hyperlink" Target="http://aka.ms/apimdocs" TargetMode="External"/><Relationship Id="rId5" Type="http://schemas.openxmlformats.org/officeDocument/2006/relationships/hyperlink" Target="http://aka.ms/apimvideos" TargetMode="External"/><Relationship Id="rId6" Type="http://schemas.openxmlformats.org/officeDocument/2006/relationships/hyperlink" Target="http://aka.ms/apimforum" TargetMode="External"/><Relationship Id="rId7" Type="http://schemas.openxmlformats.org/officeDocument/2006/relationships/hyperlink" Target="http://aka.ms/clog" TargetMode="External"/><Relationship Id="rId1" Type="http://schemas.openxmlformats.org/officeDocument/2006/relationships/slideLayout" Target="../slideLayouts/slideLayout7.xml"/><Relationship Id="rId2" Type="http://schemas.openxmlformats.org/officeDocument/2006/relationships/hyperlink" Target="http://aka.ms/apimroc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18.png"/><Relationship Id="rId1" Type="http://schemas.openxmlformats.org/officeDocument/2006/relationships/slideLayout" Target="../slideLayouts/slideLayout11.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hyperlink" Target="http://www.projectoxford.ai/" TargetMode="External"/><Relationship Id="rId5" Type="http://schemas.openxmlformats.org/officeDocument/2006/relationships/hyperlink" Target="https://www.microsoft.com/photodna" TargetMode="External"/><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7" y="4567237"/>
            <a:ext cx="11887200" cy="923330"/>
          </a:xfrm>
        </p:spPr>
        <p:txBody>
          <a:bodyPr/>
          <a:lstStyle/>
          <a:p>
            <a:pPr marL="0" indent="0">
              <a:lnSpc>
                <a:spcPct val="150000"/>
              </a:lnSpc>
              <a:buNone/>
            </a:pPr>
            <a:r>
              <a:rPr lang="en-US" sz="3200" dirty="0" smtClean="0"/>
              <a:t>Hardik Mistry</a:t>
            </a:r>
            <a:endParaRPr lang="en-US" sz="3200" dirty="0"/>
          </a:p>
        </p:txBody>
      </p:sp>
      <p:sp>
        <p:nvSpPr>
          <p:cNvPr id="4" name="Title 3"/>
          <p:cNvSpPr>
            <a:spLocks noGrp="1"/>
          </p:cNvSpPr>
          <p:nvPr>
            <p:ph type="title"/>
          </p:nvPr>
        </p:nvSpPr>
        <p:spPr>
          <a:xfrm>
            <a:off x="274637" y="3649662"/>
            <a:ext cx="11889564" cy="917575"/>
          </a:xfrm>
        </p:spPr>
        <p:txBody>
          <a:bodyPr/>
          <a:lstStyle/>
          <a:p>
            <a:r>
              <a:rPr lang="en-US" b="1" dirty="0"/>
              <a:t>Using  API Services in Azure</a:t>
            </a:r>
            <a:endParaRPr lang="en-US" b="1" dirty="0"/>
          </a:p>
        </p:txBody>
      </p:sp>
    </p:spTree>
    <p:extLst>
      <p:ext uri="{BB962C8B-B14F-4D97-AF65-F5344CB8AC3E}">
        <p14:creationId xmlns:p14="http://schemas.microsoft.com/office/powerpoint/2010/main" val="34243329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0988" y="1236996"/>
            <a:ext cx="12123843" cy="5158156"/>
          </a:xfrm>
        </p:spPr>
        <p:txBody>
          <a:bodyPr/>
          <a:lstStyle/>
          <a:p>
            <a:r>
              <a:rPr lang="en-US" sz="3264" dirty="0"/>
              <a:t>Establish a single API “front door” </a:t>
            </a:r>
          </a:p>
          <a:p>
            <a:r>
              <a:rPr lang="en-US" sz="3264" dirty="0"/>
              <a:t>Build an API façade for existing backend services</a:t>
            </a:r>
          </a:p>
          <a:p>
            <a:r>
              <a:rPr lang="en-US" sz="3264" dirty="0"/>
              <a:t>Add new capabilities to the APIs, such as response caching </a:t>
            </a:r>
          </a:p>
          <a:p>
            <a:r>
              <a:rPr lang="en-US" sz="3264" dirty="0"/>
              <a:t>Reliably protect published APIs from misuse and abuse</a:t>
            </a:r>
          </a:p>
          <a:p>
            <a:r>
              <a:rPr lang="en-US" sz="3264" dirty="0"/>
              <a:t>Package and publish APIs to developers and partners</a:t>
            </a:r>
          </a:p>
          <a:p>
            <a:r>
              <a:rPr lang="en-US" sz="3264" dirty="0"/>
              <a:t>On-board developers via a self-service portal</a:t>
            </a:r>
          </a:p>
          <a:p>
            <a:r>
              <a:rPr lang="en-US" sz="3264" dirty="0"/>
              <a:t>Ramp-up developers with docs, samples, and API console</a:t>
            </a:r>
          </a:p>
          <a:p>
            <a:r>
              <a:rPr lang="en-US" sz="3264" dirty="0"/>
              <a:t>Gain insights into API usage and health from analytics reports</a:t>
            </a:r>
          </a:p>
          <a:p>
            <a:endParaRPr lang="en-US" sz="3264" dirty="0"/>
          </a:p>
        </p:txBody>
      </p:sp>
      <p:sp>
        <p:nvSpPr>
          <p:cNvPr id="2" name="Title 1"/>
          <p:cNvSpPr>
            <a:spLocks noGrp="1"/>
          </p:cNvSpPr>
          <p:nvPr>
            <p:ph type="title"/>
          </p:nvPr>
        </p:nvSpPr>
        <p:spPr/>
        <p:txBody>
          <a:bodyPr/>
          <a:lstStyle/>
          <a:p>
            <a:r>
              <a:rPr lang="en-US" dirty="0" smtClean="0"/>
              <a:t>Why API Management</a:t>
            </a:r>
            <a:endParaRPr lang="en-US" dirty="0"/>
          </a:p>
        </p:txBody>
      </p:sp>
    </p:spTree>
    <p:extLst>
      <p:ext uri="{BB962C8B-B14F-4D97-AF65-F5344CB8AC3E}">
        <p14:creationId xmlns:p14="http://schemas.microsoft.com/office/powerpoint/2010/main" val="89165326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5125138" y="-1"/>
            <a:ext cx="2057108" cy="6994525"/>
          </a:xfrm>
          <a:prstGeom prst="rect">
            <a:avLst/>
          </a:prstGeom>
          <a:solidFill>
            <a:schemeClr val="tx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solidFill>
                <a:srgbClr val="2F3781"/>
              </a:solidFill>
            </a:endParaRPr>
          </a:p>
        </p:txBody>
      </p:sp>
      <p:cxnSp>
        <p:nvCxnSpPr>
          <p:cNvPr id="24" name="Straight Connector 23"/>
          <p:cNvCxnSpPr/>
          <p:nvPr/>
        </p:nvCxnSpPr>
        <p:spPr>
          <a:xfrm>
            <a:off x="267047" y="2277587"/>
            <a:ext cx="6915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5718934" y="-23861"/>
            <a:ext cx="2144013" cy="679694"/>
          </a:xfrm>
          <a:prstGeom prst="rect">
            <a:avLst/>
          </a:prstGeom>
          <a:noFill/>
        </p:spPr>
        <p:txBody>
          <a:bodyPr wrap="square" lIns="182854" tIns="146283" rIns="182854" bIns="146283" rtlCol="0">
            <a:spAutoFit/>
          </a:bodyPr>
          <a:lstStyle/>
          <a:p>
            <a:pPr defTabSz="932597"/>
            <a:r>
              <a:rPr lang="en-US" sz="1224" b="1" dirty="0">
                <a:gradFill>
                  <a:gsLst>
                    <a:gs pos="2917">
                      <a:srgbClr val="FFFFFF"/>
                    </a:gs>
                    <a:gs pos="30000">
                      <a:srgbClr val="FFFFFF"/>
                    </a:gs>
                  </a:gsLst>
                  <a:lin ang="5400000" scaled="0"/>
                </a:gradFill>
              </a:rPr>
              <a:t>AZURE API </a:t>
            </a:r>
          </a:p>
          <a:p>
            <a:pPr defTabSz="932597"/>
            <a:r>
              <a:rPr lang="en-US" sz="1224" b="1" dirty="0">
                <a:gradFill>
                  <a:gsLst>
                    <a:gs pos="2917">
                      <a:srgbClr val="FFFFFF"/>
                    </a:gs>
                    <a:gs pos="30000">
                      <a:srgbClr val="FFFFFF"/>
                    </a:gs>
                  </a:gsLst>
                  <a:lin ang="5400000" scaled="0"/>
                </a:gradFill>
              </a:rPr>
              <a:t>MANAGEMENT</a:t>
            </a:r>
          </a:p>
        </p:txBody>
      </p:sp>
      <p:cxnSp>
        <p:nvCxnSpPr>
          <p:cNvPr id="61" name="Straight Arrow Connector 60"/>
          <p:cNvCxnSpPr/>
          <p:nvPr/>
        </p:nvCxnSpPr>
        <p:spPr>
          <a:xfrm>
            <a:off x="3787869" y="1401773"/>
            <a:ext cx="929431"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3773298" y="3267396"/>
            <a:ext cx="944003"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787869" y="5452747"/>
            <a:ext cx="929431"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1138892" y="2277588"/>
            <a:ext cx="8900" cy="319966"/>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302265" y="844400"/>
            <a:ext cx="3000909" cy="1031062"/>
          </a:xfrm>
          <a:prstGeom prst="rect">
            <a:avLst/>
          </a:prstGeom>
        </p:spPr>
      </p:pic>
      <p:pic>
        <p:nvPicPr>
          <p:cNvPr id="6" name="Picture 5"/>
          <p:cNvPicPr>
            <a:picLocks noChangeAspect="1"/>
          </p:cNvPicPr>
          <p:nvPr/>
        </p:nvPicPr>
        <p:blipFill>
          <a:blip r:embed="rId3"/>
          <a:stretch>
            <a:fillRect/>
          </a:stretch>
        </p:blipFill>
        <p:spPr>
          <a:xfrm>
            <a:off x="267047" y="4483690"/>
            <a:ext cx="3012187" cy="1610130"/>
          </a:xfrm>
          <a:prstGeom prst="rect">
            <a:avLst/>
          </a:prstGeom>
        </p:spPr>
      </p:pic>
      <p:pic>
        <p:nvPicPr>
          <p:cNvPr id="13" name="Picture 12"/>
          <p:cNvPicPr>
            <a:picLocks noChangeAspect="1"/>
          </p:cNvPicPr>
          <p:nvPr/>
        </p:nvPicPr>
        <p:blipFill>
          <a:blip r:embed="rId4"/>
          <a:stretch>
            <a:fillRect/>
          </a:stretch>
        </p:blipFill>
        <p:spPr>
          <a:xfrm>
            <a:off x="5494538" y="2683897"/>
            <a:ext cx="1330781" cy="1166998"/>
          </a:xfrm>
          <a:prstGeom prst="rect">
            <a:avLst/>
          </a:prstGeom>
        </p:spPr>
      </p:pic>
      <p:pic>
        <p:nvPicPr>
          <p:cNvPr id="14" name="Picture 13"/>
          <p:cNvPicPr>
            <a:picLocks noChangeAspect="1"/>
          </p:cNvPicPr>
          <p:nvPr/>
        </p:nvPicPr>
        <p:blipFill>
          <a:blip r:embed="rId5"/>
          <a:stretch>
            <a:fillRect/>
          </a:stretch>
        </p:blipFill>
        <p:spPr>
          <a:xfrm>
            <a:off x="5418292" y="4930016"/>
            <a:ext cx="1516920" cy="1045461"/>
          </a:xfrm>
          <a:prstGeom prst="rect">
            <a:avLst/>
          </a:prstGeom>
        </p:spPr>
      </p:pic>
      <p:sp>
        <p:nvSpPr>
          <p:cNvPr id="15" name="TextBox 14"/>
          <p:cNvSpPr txBox="1"/>
          <p:nvPr/>
        </p:nvSpPr>
        <p:spPr>
          <a:xfrm>
            <a:off x="5305442" y="6016678"/>
            <a:ext cx="1677357" cy="350330"/>
          </a:xfrm>
          <a:prstGeom prst="rect">
            <a:avLst/>
          </a:prstGeom>
          <a:noFill/>
        </p:spPr>
        <p:txBody>
          <a:bodyPr wrap="none" rtlCol="0">
            <a:spAutoFit/>
          </a:bodyPr>
          <a:lstStyle/>
          <a:p>
            <a:pPr algn="ctr" defTabSz="932597"/>
            <a:r>
              <a:rPr lang="en-US" sz="1632" dirty="0">
                <a:solidFill>
                  <a:srgbClr val="FFFFFF"/>
                </a:solidFill>
              </a:rPr>
              <a:t>Publisher portal</a:t>
            </a:r>
          </a:p>
        </p:txBody>
      </p:sp>
      <p:sp>
        <p:nvSpPr>
          <p:cNvPr id="65" name="TextBox 64"/>
          <p:cNvSpPr txBox="1"/>
          <p:nvPr/>
        </p:nvSpPr>
        <p:spPr>
          <a:xfrm>
            <a:off x="5792712" y="3974525"/>
            <a:ext cx="702817" cy="350330"/>
          </a:xfrm>
          <a:prstGeom prst="rect">
            <a:avLst/>
          </a:prstGeom>
          <a:noFill/>
        </p:spPr>
        <p:txBody>
          <a:bodyPr wrap="none" rtlCol="0">
            <a:spAutoFit/>
          </a:bodyPr>
          <a:lstStyle/>
          <a:p>
            <a:pPr algn="ctr" defTabSz="932597"/>
            <a:r>
              <a:rPr lang="en-US" sz="1632" dirty="0">
                <a:solidFill>
                  <a:srgbClr val="FFFFFF"/>
                </a:solidFill>
              </a:rPr>
              <a:t>Proxy</a:t>
            </a:r>
          </a:p>
        </p:txBody>
      </p:sp>
      <p:sp>
        <p:nvSpPr>
          <p:cNvPr id="70" name="TextBox 69"/>
          <p:cNvSpPr txBox="1"/>
          <p:nvPr/>
        </p:nvSpPr>
        <p:spPr>
          <a:xfrm>
            <a:off x="5264245" y="1890740"/>
            <a:ext cx="1759757" cy="350330"/>
          </a:xfrm>
          <a:prstGeom prst="rect">
            <a:avLst/>
          </a:prstGeom>
          <a:noFill/>
        </p:spPr>
        <p:txBody>
          <a:bodyPr wrap="none" rtlCol="0">
            <a:spAutoFit/>
          </a:bodyPr>
          <a:lstStyle/>
          <a:p>
            <a:pPr algn="ctr" defTabSz="932597"/>
            <a:r>
              <a:rPr lang="en-US" sz="1632" dirty="0">
                <a:solidFill>
                  <a:srgbClr val="FFFFFF"/>
                </a:solidFill>
              </a:rPr>
              <a:t>Developer Portal</a:t>
            </a:r>
          </a:p>
        </p:txBody>
      </p:sp>
      <p:sp>
        <p:nvSpPr>
          <p:cNvPr id="71" name="TextBox 70"/>
          <p:cNvSpPr txBox="1"/>
          <p:nvPr/>
        </p:nvSpPr>
        <p:spPr>
          <a:xfrm>
            <a:off x="345614" y="1890740"/>
            <a:ext cx="1842090" cy="350330"/>
          </a:xfrm>
          <a:prstGeom prst="rect">
            <a:avLst/>
          </a:prstGeom>
          <a:noFill/>
        </p:spPr>
        <p:txBody>
          <a:bodyPr wrap="none" rtlCol="0">
            <a:spAutoFit/>
          </a:bodyPr>
          <a:lstStyle/>
          <a:p>
            <a:pPr defTabSz="932597"/>
            <a:r>
              <a:rPr lang="en-US" sz="1632" dirty="0">
                <a:solidFill>
                  <a:srgbClr val="FFFFFF"/>
                </a:solidFill>
              </a:rPr>
              <a:t>APP DEVELOPERS</a:t>
            </a:r>
          </a:p>
        </p:txBody>
      </p:sp>
      <p:sp>
        <p:nvSpPr>
          <p:cNvPr id="73" name="TextBox 72"/>
          <p:cNvSpPr txBox="1"/>
          <p:nvPr/>
        </p:nvSpPr>
        <p:spPr>
          <a:xfrm>
            <a:off x="345613" y="3974525"/>
            <a:ext cx="677182" cy="350330"/>
          </a:xfrm>
          <a:prstGeom prst="rect">
            <a:avLst/>
          </a:prstGeom>
          <a:noFill/>
        </p:spPr>
        <p:txBody>
          <a:bodyPr wrap="none" rtlCol="0">
            <a:spAutoFit/>
          </a:bodyPr>
          <a:lstStyle/>
          <a:p>
            <a:pPr defTabSz="932597"/>
            <a:r>
              <a:rPr lang="en-US" sz="1632" dirty="0">
                <a:solidFill>
                  <a:srgbClr val="FFFFFF"/>
                </a:solidFill>
              </a:rPr>
              <a:t>APPS</a:t>
            </a:r>
          </a:p>
        </p:txBody>
      </p:sp>
      <p:sp>
        <p:nvSpPr>
          <p:cNvPr id="81" name="TextBox 80"/>
          <p:cNvSpPr txBox="1"/>
          <p:nvPr/>
        </p:nvSpPr>
        <p:spPr>
          <a:xfrm>
            <a:off x="345613" y="6071168"/>
            <a:ext cx="1720257" cy="350330"/>
          </a:xfrm>
          <a:prstGeom prst="rect">
            <a:avLst/>
          </a:prstGeom>
          <a:noFill/>
        </p:spPr>
        <p:txBody>
          <a:bodyPr wrap="none" rtlCol="0">
            <a:spAutoFit/>
          </a:bodyPr>
          <a:lstStyle/>
          <a:p>
            <a:pPr defTabSz="932597"/>
            <a:r>
              <a:rPr lang="en-US" sz="1632" dirty="0">
                <a:solidFill>
                  <a:srgbClr val="FFFFFF"/>
                </a:solidFill>
              </a:rPr>
              <a:t>API PUBLISHERS</a:t>
            </a:r>
          </a:p>
        </p:txBody>
      </p:sp>
      <p:pic>
        <p:nvPicPr>
          <p:cNvPr id="82" name="Picture 81"/>
          <p:cNvPicPr>
            <a:picLocks noChangeAspect="1"/>
          </p:cNvPicPr>
          <p:nvPr/>
        </p:nvPicPr>
        <p:blipFill>
          <a:blip r:embed="rId6"/>
          <a:stretch>
            <a:fillRect/>
          </a:stretch>
        </p:blipFill>
        <p:spPr>
          <a:xfrm>
            <a:off x="459215" y="2621208"/>
            <a:ext cx="2510993" cy="1456855"/>
          </a:xfrm>
          <a:prstGeom prst="rect">
            <a:avLst/>
          </a:prstGeom>
        </p:spPr>
      </p:pic>
      <p:cxnSp>
        <p:nvCxnSpPr>
          <p:cNvPr id="83" name="Straight Connector 82"/>
          <p:cNvCxnSpPr/>
          <p:nvPr/>
        </p:nvCxnSpPr>
        <p:spPr>
          <a:xfrm>
            <a:off x="267047" y="4405089"/>
            <a:ext cx="6915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7593314" y="3267396"/>
            <a:ext cx="944003"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8104" y="784098"/>
            <a:ext cx="1331361" cy="1065087"/>
          </a:xfrm>
          <a:prstGeom prst="rect">
            <a:avLst/>
          </a:prstGeom>
        </p:spPr>
      </p:pic>
      <p:pic>
        <p:nvPicPr>
          <p:cNvPr id="33" name="Picture 32"/>
          <p:cNvPicPr>
            <a:picLocks noChangeAspect="1"/>
          </p:cNvPicPr>
          <p:nvPr/>
        </p:nvPicPr>
        <p:blipFill>
          <a:blip r:embed="rId8">
            <a:biLevel thresh="25000"/>
            <a:extLst>
              <a:ext uri="{28A0092B-C50C-407E-A947-70E740481C1C}">
                <a14:useLocalDpi xmlns:a14="http://schemas.microsoft.com/office/drawing/2010/main" val="0"/>
              </a:ext>
            </a:extLst>
          </a:blip>
          <a:stretch>
            <a:fillRect/>
          </a:stretch>
        </p:blipFill>
        <p:spPr>
          <a:xfrm>
            <a:off x="5284117" y="120154"/>
            <a:ext cx="530560" cy="442612"/>
          </a:xfrm>
          <a:prstGeom prst="rect">
            <a:avLst/>
          </a:prstGeom>
        </p:spPr>
      </p:pic>
      <p:pic>
        <p:nvPicPr>
          <p:cNvPr id="34" name="Picture 33"/>
          <p:cNvPicPr>
            <a:picLocks noChangeAspect="1"/>
          </p:cNvPicPr>
          <p:nvPr/>
        </p:nvPicPr>
        <p:blipFill>
          <a:blip r:embed="rId9">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9827685" y="2097527"/>
            <a:ext cx="1027065" cy="2134013"/>
          </a:xfrm>
          <a:prstGeom prst="rect">
            <a:avLst/>
          </a:prstGeom>
        </p:spPr>
      </p:pic>
      <p:pic>
        <p:nvPicPr>
          <p:cNvPr id="35" name="Picture 34"/>
          <p:cNvPicPr>
            <a:picLocks noChangeAspect="1"/>
          </p:cNvPicPr>
          <p:nvPr/>
        </p:nvPicPr>
        <p:blipFill>
          <a:blip r:embed="rId1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rot="10800000">
            <a:off x="9079891" y="3140111"/>
            <a:ext cx="764121" cy="310829"/>
          </a:xfrm>
          <a:prstGeom prst="rect">
            <a:avLst/>
          </a:prstGeom>
        </p:spPr>
      </p:pic>
      <p:sp>
        <p:nvSpPr>
          <p:cNvPr id="42" name="TextBox 41"/>
          <p:cNvSpPr txBox="1"/>
          <p:nvPr/>
        </p:nvSpPr>
        <p:spPr>
          <a:xfrm>
            <a:off x="9079891" y="4578682"/>
            <a:ext cx="2646054" cy="1118805"/>
          </a:xfrm>
          <a:prstGeom prst="rect">
            <a:avLst/>
          </a:prstGeom>
          <a:noFill/>
        </p:spPr>
        <p:txBody>
          <a:bodyPr wrap="square" rtlCol="0">
            <a:spAutoFit/>
          </a:bodyPr>
          <a:lstStyle/>
          <a:p>
            <a:pPr algn="ctr" defTabSz="932597"/>
            <a:r>
              <a:rPr lang="en-US" sz="1632" dirty="0">
                <a:solidFill>
                  <a:srgbClr val="FFFFFF"/>
                </a:solidFill>
              </a:rPr>
              <a:t>Hosted </a:t>
            </a:r>
            <a:r>
              <a:rPr lang="en-US" sz="1632" b="1" dirty="0">
                <a:solidFill>
                  <a:srgbClr val="FFFFFF"/>
                </a:solidFill>
              </a:rPr>
              <a:t>anywhere</a:t>
            </a:r>
            <a:r>
              <a:rPr lang="en-US" sz="1632" dirty="0">
                <a:solidFill>
                  <a:srgbClr val="FFFFFF"/>
                </a:solidFill>
              </a:rPr>
              <a:t>.</a:t>
            </a:r>
          </a:p>
          <a:p>
            <a:pPr algn="ctr" defTabSz="932597"/>
            <a:endParaRPr lang="en-US" sz="1632" dirty="0">
              <a:solidFill>
                <a:srgbClr val="FFFFFF"/>
              </a:solidFill>
            </a:endParaRPr>
          </a:p>
          <a:p>
            <a:pPr algn="ctr" defTabSz="932597"/>
            <a:r>
              <a:rPr lang="en-US" sz="1632" dirty="0">
                <a:solidFill>
                  <a:srgbClr val="FFFFFF"/>
                </a:solidFill>
              </a:rPr>
              <a:t>Developed using </a:t>
            </a:r>
            <a:r>
              <a:rPr lang="en-US" sz="1632" b="1" dirty="0">
                <a:solidFill>
                  <a:srgbClr val="FFFFFF"/>
                </a:solidFill>
              </a:rPr>
              <a:t>any</a:t>
            </a:r>
            <a:r>
              <a:rPr lang="en-US" sz="1632" dirty="0">
                <a:solidFill>
                  <a:srgbClr val="FFFFFF"/>
                </a:solidFill>
              </a:rPr>
              <a:t> technology.</a:t>
            </a:r>
          </a:p>
        </p:txBody>
      </p:sp>
      <p:sp>
        <p:nvSpPr>
          <p:cNvPr id="43" name="TextBox 42"/>
          <p:cNvSpPr txBox="1"/>
          <p:nvPr/>
        </p:nvSpPr>
        <p:spPr>
          <a:xfrm>
            <a:off x="8836336" y="3529473"/>
            <a:ext cx="1001680" cy="542399"/>
          </a:xfrm>
          <a:prstGeom prst="rect">
            <a:avLst/>
          </a:prstGeom>
          <a:noFill/>
        </p:spPr>
        <p:txBody>
          <a:bodyPr wrap="none" rtlCol="0">
            <a:spAutoFit/>
          </a:bodyPr>
          <a:lstStyle/>
          <a:p>
            <a:pPr algn="ctr" defTabSz="932597"/>
            <a:r>
              <a:rPr lang="en-US" sz="1428" dirty="0">
                <a:solidFill>
                  <a:srgbClr val="FFFFFF"/>
                </a:solidFill>
              </a:rPr>
              <a:t>BACKEND</a:t>
            </a:r>
          </a:p>
          <a:p>
            <a:pPr algn="ctr" defTabSz="932597"/>
            <a:r>
              <a:rPr lang="en-US" sz="1428" dirty="0">
                <a:solidFill>
                  <a:srgbClr val="FFFFFF"/>
                </a:solidFill>
              </a:rPr>
              <a:t>SERVICES</a:t>
            </a:r>
          </a:p>
        </p:txBody>
      </p:sp>
    </p:spTree>
    <p:extLst>
      <p:ext uri="{BB962C8B-B14F-4D97-AF65-F5344CB8AC3E}">
        <p14:creationId xmlns:p14="http://schemas.microsoft.com/office/powerpoint/2010/main" val="186790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year at a glance</a:t>
            </a:r>
          </a:p>
        </p:txBody>
      </p:sp>
      <p:grpSp>
        <p:nvGrpSpPr>
          <p:cNvPr id="12" name="Group 11"/>
          <p:cNvGrpSpPr/>
          <p:nvPr/>
        </p:nvGrpSpPr>
        <p:grpSpPr>
          <a:xfrm>
            <a:off x="341301" y="2019235"/>
            <a:ext cx="2881336" cy="2650678"/>
            <a:chOff x="7907243" y="1523236"/>
            <a:chExt cx="1829537" cy="1834437"/>
          </a:xfrm>
        </p:grpSpPr>
        <p:sp>
          <p:nvSpPr>
            <p:cNvPr id="6" name="Rectangle 5"/>
            <p:cNvSpPr>
              <a:spLocks noChangeAspect="1"/>
            </p:cNvSpPr>
            <p:nvPr/>
          </p:nvSpPr>
          <p:spPr bwMode="auto">
            <a:xfrm>
              <a:off x="7907243" y="1528873"/>
              <a:ext cx="1829537"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10" name="TextBox 9"/>
            <p:cNvSpPr txBox="1"/>
            <p:nvPr/>
          </p:nvSpPr>
          <p:spPr>
            <a:xfrm>
              <a:off x="8377704" y="1523236"/>
              <a:ext cx="904482" cy="348129"/>
            </a:xfrm>
            <a:prstGeom prst="rect">
              <a:avLst/>
            </a:prstGeom>
            <a:noFill/>
          </p:spPr>
          <p:txBody>
            <a:bodyPr wrap="none" lIns="186521" tIns="149217" rIns="186521" bIns="149217" rtlCol="0">
              <a:spAutoFit/>
            </a:bodyPr>
            <a:lstStyle/>
            <a:p>
              <a:pPr algn="ctr" defTabSz="932597">
                <a:lnSpc>
                  <a:spcPct val="90000"/>
                </a:lnSpc>
                <a:spcAft>
                  <a:spcPts val="612"/>
                </a:spcAft>
              </a:pPr>
              <a:r>
                <a:rPr lang="en-US" sz="1428" dirty="0">
                  <a:gradFill>
                    <a:gsLst>
                      <a:gs pos="2917">
                        <a:srgbClr val="FFFFFF"/>
                      </a:gs>
                      <a:gs pos="30000">
                        <a:srgbClr val="FFFFFF"/>
                      </a:gs>
                    </a:gsLst>
                    <a:lin ang="5400000" scaled="0"/>
                  </a:gradFill>
                </a:rPr>
                <a:t>CUSTOMERS</a:t>
              </a:r>
            </a:p>
          </p:txBody>
        </p:sp>
        <p:sp>
          <p:nvSpPr>
            <p:cNvPr id="11" name="TextBox 10"/>
            <p:cNvSpPr txBox="1"/>
            <p:nvPr/>
          </p:nvSpPr>
          <p:spPr>
            <a:xfrm>
              <a:off x="8059983" y="2123929"/>
              <a:ext cx="1539929" cy="806735"/>
            </a:xfrm>
            <a:prstGeom prst="rect">
              <a:avLst/>
            </a:prstGeom>
            <a:noFill/>
          </p:spPr>
          <p:txBody>
            <a:bodyPr wrap="none" lIns="186521" tIns="149217" rIns="186521" bIns="149217" rtlCol="0">
              <a:spAutoFit/>
            </a:bodyPr>
            <a:lstStyle/>
            <a:p>
              <a:pPr algn="ctr" defTabSz="932597">
                <a:lnSpc>
                  <a:spcPct val="90000"/>
                </a:lnSpc>
                <a:spcAft>
                  <a:spcPts val="612"/>
                </a:spcAft>
              </a:pPr>
              <a:r>
                <a:rPr lang="en-US" sz="6119" dirty="0">
                  <a:gradFill>
                    <a:gsLst>
                      <a:gs pos="2917">
                        <a:srgbClr val="FFFFFF"/>
                      </a:gs>
                      <a:gs pos="30000">
                        <a:srgbClr val="FFFFFF"/>
                      </a:gs>
                    </a:gsLst>
                    <a:lin ang="5400000" scaled="0"/>
                  </a:gradFill>
                </a:rPr>
                <a:t>3.2K+</a:t>
              </a:r>
            </a:p>
          </p:txBody>
        </p:sp>
      </p:grpSp>
      <p:grpSp>
        <p:nvGrpSpPr>
          <p:cNvPr id="29" name="Group 28"/>
          <p:cNvGrpSpPr/>
          <p:nvPr/>
        </p:nvGrpSpPr>
        <p:grpSpPr>
          <a:xfrm>
            <a:off x="3270187" y="2019235"/>
            <a:ext cx="2881336" cy="2650678"/>
            <a:chOff x="7907243" y="1523236"/>
            <a:chExt cx="1829537" cy="1834437"/>
          </a:xfrm>
          <a:solidFill>
            <a:srgbClr val="7030A0"/>
          </a:solidFill>
        </p:grpSpPr>
        <p:sp>
          <p:nvSpPr>
            <p:cNvPr id="30" name="Rectangle 29"/>
            <p:cNvSpPr>
              <a:spLocks noChangeAspect="1"/>
            </p:cNvSpPr>
            <p:nvPr/>
          </p:nvSpPr>
          <p:spPr bwMode="auto">
            <a:xfrm>
              <a:off x="7907243" y="1528873"/>
              <a:ext cx="1829537" cy="182880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31" name="TextBox 30"/>
            <p:cNvSpPr txBox="1"/>
            <p:nvPr/>
          </p:nvSpPr>
          <p:spPr>
            <a:xfrm>
              <a:off x="8276426" y="1523236"/>
              <a:ext cx="1107038" cy="348129"/>
            </a:xfrm>
            <a:prstGeom prst="rect">
              <a:avLst/>
            </a:prstGeom>
            <a:grpFill/>
          </p:spPr>
          <p:txBody>
            <a:bodyPr wrap="none" lIns="186521" tIns="149217" rIns="186521" bIns="149217" rtlCol="0">
              <a:spAutoFit/>
            </a:bodyPr>
            <a:lstStyle/>
            <a:p>
              <a:pPr algn="ctr" defTabSz="932597">
                <a:lnSpc>
                  <a:spcPct val="90000"/>
                </a:lnSpc>
                <a:spcAft>
                  <a:spcPts val="612"/>
                </a:spcAft>
              </a:pPr>
              <a:r>
                <a:rPr lang="en-US" sz="1428" dirty="0">
                  <a:gradFill>
                    <a:gsLst>
                      <a:gs pos="2917">
                        <a:srgbClr val="FFFFFF"/>
                      </a:gs>
                      <a:gs pos="30000">
                        <a:srgbClr val="FFFFFF"/>
                      </a:gs>
                    </a:gsLst>
                    <a:lin ang="5400000" scaled="0"/>
                  </a:gradFill>
                </a:rPr>
                <a:t>CALLS / MONTH</a:t>
              </a:r>
            </a:p>
          </p:txBody>
        </p:sp>
        <p:sp>
          <p:nvSpPr>
            <p:cNvPr id="32" name="TextBox 31"/>
            <p:cNvSpPr txBox="1"/>
            <p:nvPr/>
          </p:nvSpPr>
          <p:spPr>
            <a:xfrm>
              <a:off x="8061541" y="2123929"/>
              <a:ext cx="1536815" cy="806735"/>
            </a:xfrm>
            <a:prstGeom prst="rect">
              <a:avLst/>
            </a:prstGeom>
            <a:grpFill/>
          </p:spPr>
          <p:txBody>
            <a:bodyPr wrap="none" lIns="186521" tIns="149217" rIns="186521" bIns="149217" rtlCol="0">
              <a:spAutoFit/>
            </a:bodyPr>
            <a:lstStyle/>
            <a:p>
              <a:pPr algn="ctr" defTabSz="932597">
                <a:lnSpc>
                  <a:spcPct val="90000"/>
                </a:lnSpc>
                <a:spcAft>
                  <a:spcPts val="612"/>
                </a:spcAft>
              </a:pPr>
              <a:r>
                <a:rPr lang="en-US" sz="6119" dirty="0">
                  <a:gradFill>
                    <a:gsLst>
                      <a:gs pos="2917">
                        <a:srgbClr val="FFFFFF"/>
                      </a:gs>
                      <a:gs pos="30000">
                        <a:srgbClr val="FFFFFF"/>
                      </a:gs>
                    </a:gsLst>
                    <a:lin ang="5400000" scaled="0"/>
                  </a:gradFill>
                </a:rPr>
                <a:t>1.1B+</a:t>
              </a:r>
            </a:p>
          </p:txBody>
        </p:sp>
      </p:grpSp>
      <p:grpSp>
        <p:nvGrpSpPr>
          <p:cNvPr id="33" name="Group 32"/>
          <p:cNvGrpSpPr/>
          <p:nvPr/>
        </p:nvGrpSpPr>
        <p:grpSpPr>
          <a:xfrm>
            <a:off x="6204845" y="2020733"/>
            <a:ext cx="2881336" cy="2642533"/>
            <a:chOff x="7907243" y="1528873"/>
            <a:chExt cx="1829537" cy="1828800"/>
          </a:xfrm>
          <a:solidFill>
            <a:schemeClr val="accent6"/>
          </a:solidFill>
        </p:grpSpPr>
        <p:sp>
          <p:nvSpPr>
            <p:cNvPr id="34" name="Rectangle 33"/>
            <p:cNvSpPr>
              <a:spLocks noChangeAspect="1"/>
            </p:cNvSpPr>
            <p:nvPr/>
          </p:nvSpPr>
          <p:spPr bwMode="auto">
            <a:xfrm>
              <a:off x="7907243" y="1528873"/>
              <a:ext cx="1829537" cy="182880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35" name="TextBox 34"/>
            <p:cNvSpPr txBox="1"/>
            <p:nvPr/>
          </p:nvSpPr>
          <p:spPr>
            <a:xfrm>
              <a:off x="8056123" y="1530654"/>
              <a:ext cx="1547652" cy="348129"/>
            </a:xfrm>
            <a:prstGeom prst="rect">
              <a:avLst/>
            </a:prstGeom>
            <a:grpFill/>
            <a:ln>
              <a:noFill/>
            </a:ln>
          </p:spPr>
          <p:txBody>
            <a:bodyPr wrap="none" lIns="186521" tIns="149217" rIns="186521" bIns="149217" rtlCol="0">
              <a:spAutoFit/>
            </a:bodyPr>
            <a:lstStyle/>
            <a:p>
              <a:pPr algn="ctr" defTabSz="932597">
                <a:lnSpc>
                  <a:spcPct val="90000"/>
                </a:lnSpc>
                <a:spcAft>
                  <a:spcPts val="612"/>
                </a:spcAft>
              </a:pPr>
              <a:r>
                <a:rPr lang="en-US" sz="1428" dirty="0">
                  <a:gradFill>
                    <a:gsLst>
                      <a:gs pos="2917">
                        <a:srgbClr val="FFFFFF"/>
                      </a:gs>
                      <a:gs pos="30000">
                        <a:srgbClr val="FFFFFF"/>
                      </a:gs>
                    </a:gsLst>
                    <a:lin ang="5400000" scaled="0"/>
                  </a:gradFill>
                </a:rPr>
                <a:t>PORTAL VISITS / MONTH</a:t>
              </a:r>
            </a:p>
          </p:txBody>
        </p:sp>
        <p:sp>
          <p:nvSpPr>
            <p:cNvPr id="36" name="TextBox 35"/>
            <p:cNvSpPr txBox="1"/>
            <p:nvPr/>
          </p:nvSpPr>
          <p:spPr>
            <a:xfrm>
              <a:off x="7977973" y="2123929"/>
              <a:ext cx="1703950" cy="806735"/>
            </a:xfrm>
            <a:prstGeom prst="rect">
              <a:avLst/>
            </a:prstGeom>
            <a:grpFill/>
          </p:spPr>
          <p:txBody>
            <a:bodyPr wrap="none" lIns="186521" tIns="149217" rIns="186521" bIns="149217" rtlCol="0">
              <a:spAutoFit/>
            </a:bodyPr>
            <a:lstStyle/>
            <a:p>
              <a:pPr algn="ctr" defTabSz="932597">
                <a:lnSpc>
                  <a:spcPct val="90000"/>
                </a:lnSpc>
                <a:spcAft>
                  <a:spcPts val="612"/>
                </a:spcAft>
              </a:pPr>
              <a:r>
                <a:rPr lang="en-US" sz="6119" dirty="0">
                  <a:gradFill>
                    <a:gsLst>
                      <a:gs pos="2917">
                        <a:srgbClr val="FFFFFF"/>
                      </a:gs>
                      <a:gs pos="30000">
                        <a:srgbClr val="FFFFFF"/>
                      </a:gs>
                    </a:gsLst>
                    <a:lin ang="5400000" scaled="0"/>
                  </a:gradFill>
                </a:rPr>
                <a:t>470K+</a:t>
              </a:r>
            </a:p>
          </p:txBody>
        </p:sp>
      </p:grpSp>
      <p:grpSp>
        <p:nvGrpSpPr>
          <p:cNvPr id="37" name="Group 36"/>
          <p:cNvGrpSpPr/>
          <p:nvPr/>
        </p:nvGrpSpPr>
        <p:grpSpPr>
          <a:xfrm>
            <a:off x="9137417" y="2008778"/>
            <a:ext cx="2881336" cy="2650678"/>
            <a:chOff x="7907243" y="1523236"/>
            <a:chExt cx="1829537" cy="1834437"/>
          </a:xfrm>
          <a:solidFill>
            <a:schemeClr val="accent5"/>
          </a:solidFill>
        </p:grpSpPr>
        <p:sp>
          <p:nvSpPr>
            <p:cNvPr id="38" name="Rectangle 37"/>
            <p:cNvSpPr>
              <a:spLocks noChangeAspect="1"/>
            </p:cNvSpPr>
            <p:nvPr/>
          </p:nvSpPr>
          <p:spPr bwMode="auto">
            <a:xfrm>
              <a:off x="7907243" y="1528873"/>
              <a:ext cx="1829537" cy="182880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39" name="TextBox 38"/>
            <p:cNvSpPr txBox="1"/>
            <p:nvPr/>
          </p:nvSpPr>
          <p:spPr>
            <a:xfrm>
              <a:off x="8370855" y="1523236"/>
              <a:ext cx="918185" cy="348129"/>
            </a:xfrm>
            <a:prstGeom prst="rect">
              <a:avLst/>
            </a:prstGeom>
            <a:grpFill/>
          </p:spPr>
          <p:txBody>
            <a:bodyPr wrap="none" lIns="186521" tIns="149217" rIns="186521" bIns="149217" rtlCol="0">
              <a:spAutoFit/>
            </a:bodyPr>
            <a:lstStyle/>
            <a:p>
              <a:pPr algn="ctr" defTabSz="932597">
                <a:lnSpc>
                  <a:spcPct val="90000"/>
                </a:lnSpc>
                <a:spcAft>
                  <a:spcPts val="612"/>
                </a:spcAft>
              </a:pPr>
              <a:r>
                <a:rPr lang="en-US" sz="1428" dirty="0">
                  <a:gradFill>
                    <a:gsLst>
                      <a:gs pos="2917">
                        <a:srgbClr val="FFFFFF"/>
                      </a:gs>
                      <a:gs pos="30000">
                        <a:srgbClr val="FFFFFF"/>
                      </a:gs>
                    </a:gsLst>
                    <a:lin ang="5400000" scaled="0"/>
                  </a:gradFill>
                </a:rPr>
                <a:t>DEVELOPERS</a:t>
              </a:r>
            </a:p>
          </p:txBody>
        </p:sp>
        <p:sp>
          <p:nvSpPr>
            <p:cNvPr id="40" name="TextBox 39"/>
            <p:cNvSpPr txBox="1"/>
            <p:nvPr/>
          </p:nvSpPr>
          <p:spPr>
            <a:xfrm>
              <a:off x="8115003" y="2123929"/>
              <a:ext cx="1429890" cy="806735"/>
            </a:xfrm>
            <a:prstGeom prst="rect">
              <a:avLst/>
            </a:prstGeom>
            <a:grpFill/>
          </p:spPr>
          <p:txBody>
            <a:bodyPr wrap="none" lIns="186521" tIns="149217" rIns="186521" bIns="149217" rtlCol="0">
              <a:spAutoFit/>
            </a:bodyPr>
            <a:lstStyle/>
            <a:p>
              <a:pPr algn="ctr" defTabSz="932597">
                <a:lnSpc>
                  <a:spcPct val="90000"/>
                </a:lnSpc>
                <a:spcAft>
                  <a:spcPts val="612"/>
                </a:spcAft>
              </a:pPr>
              <a:r>
                <a:rPr lang="en-US" sz="6119" dirty="0">
                  <a:gradFill>
                    <a:gsLst>
                      <a:gs pos="2917">
                        <a:srgbClr val="FFFFFF"/>
                      </a:gs>
                      <a:gs pos="30000">
                        <a:srgbClr val="FFFFFF"/>
                      </a:gs>
                    </a:gsLst>
                    <a:lin ang="5400000" scaled="0"/>
                  </a:gradFill>
                </a:rPr>
                <a:t>31K+</a:t>
              </a:r>
            </a:p>
          </p:txBody>
        </p:sp>
      </p:grpSp>
    </p:spTree>
    <p:extLst>
      <p:ext uri="{BB962C8B-B14F-4D97-AF65-F5344CB8AC3E}">
        <p14:creationId xmlns:p14="http://schemas.microsoft.com/office/powerpoint/2010/main" val="251724360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year at a glance</a:t>
            </a:r>
          </a:p>
        </p:txBody>
      </p:sp>
      <p:sp>
        <p:nvSpPr>
          <p:cNvPr id="6" name="Text Placeholder 5"/>
          <p:cNvSpPr>
            <a:spLocks noGrp="1"/>
          </p:cNvSpPr>
          <p:nvPr>
            <p:ph type="body" sz="quarter" idx="10"/>
          </p:nvPr>
        </p:nvSpPr>
        <p:spPr>
          <a:xfrm>
            <a:off x="275484" y="1212848"/>
            <a:ext cx="3873875" cy="4482282"/>
          </a:xfrm>
        </p:spPr>
        <p:txBody>
          <a:bodyPr/>
          <a:lstStyle/>
          <a:p>
            <a:r>
              <a:rPr lang="en-US" sz="2040" dirty="0"/>
              <a:t>Management API</a:t>
            </a:r>
          </a:p>
          <a:p>
            <a:r>
              <a:rPr lang="en-US" sz="2040" dirty="0"/>
              <a:t>Static VIP</a:t>
            </a:r>
          </a:p>
          <a:p>
            <a:r>
              <a:rPr lang="en-US" sz="2040" dirty="0"/>
              <a:t>OAuth 2.0</a:t>
            </a:r>
          </a:p>
          <a:p>
            <a:r>
              <a:rPr lang="en-US" sz="2040" dirty="0"/>
              <a:t>Backup &amp; restore</a:t>
            </a:r>
          </a:p>
          <a:p>
            <a:r>
              <a:rPr lang="en-US" sz="2040" dirty="0"/>
              <a:t>Mutual certificate authentication</a:t>
            </a:r>
          </a:p>
          <a:p>
            <a:r>
              <a:rPr lang="en-US" sz="2040" dirty="0"/>
              <a:t>"Root" APIs</a:t>
            </a:r>
          </a:p>
          <a:p>
            <a:r>
              <a:rPr lang="en-US" sz="2040" dirty="0"/>
              <a:t>Subscription-less products</a:t>
            </a:r>
          </a:p>
          <a:p>
            <a:r>
              <a:rPr lang="en-US" sz="2040" dirty="0"/>
              <a:t>HTTP support</a:t>
            </a:r>
          </a:p>
          <a:p>
            <a:r>
              <a:rPr lang="en-US" sz="2040" dirty="0"/>
              <a:t>Subscription per app</a:t>
            </a:r>
          </a:p>
          <a:p>
            <a:r>
              <a:rPr lang="en-US" sz="2040" dirty="0"/>
              <a:t>Performance improvements</a:t>
            </a:r>
          </a:p>
        </p:txBody>
      </p:sp>
      <p:sp>
        <p:nvSpPr>
          <p:cNvPr id="7" name="Text Placeholder 6"/>
          <p:cNvSpPr>
            <a:spLocks noGrp="1"/>
          </p:cNvSpPr>
          <p:nvPr>
            <p:ph type="body" sz="quarter" idx="11"/>
          </p:nvPr>
        </p:nvSpPr>
        <p:spPr>
          <a:xfrm>
            <a:off x="4542178" y="1212848"/>
            <a:ext cx="4656101" cy="4482282"/>
          </a:xfrm>
        </p:spPr>
        <p:txBody>
          <a:bodyPr/>
          <a:lstStyle/>
          <a:p>
            <a:r>
              <a:rPr lang="en-US" sz="2040" dirty="0"/>
              <a:t>Multi-region deployment</a:t>
            </a:r>
          </a:p>
          <a:p>
            <a:r>
              <a:rPr lang="en-US" sz="2040" dirty="0"/>
              <a:t>Developer portal delegation</a:t>
            </a:r>
          </a:p>
          <a:p>
            <a:r>
              <a:rPr lang="en-US" sz="2040" dirty="0"/>
              <a:t>Custom subscription keys</a:t>
            </a:r>
          </a:p>
          <a:p>
            <a:r>
              <a:rPr lang="en-US" sz="2040" dirty="0"/>
              <a:t>Azure VPN support</a:t>
            </a:r>
          </a:p>
          <a:p>
            <a:r>
              <a:rPr lang="en-US" sz="2040" dirty="0"/>
              <a:t>Azure Active Directory support</a:t>
            </a:r>
          </a:p>
          <a:p>
            <a:r>
              <a:rPr lang="en-US" sz="2040" dirty="0"/>
              <a:t>API import from Swagger 2.0</a:t>
            </a:r>
          </a:p>
          <a:p>
            <a:r>
              <a:rPr lang="en-US" sz="2040" dirty="0"/>
              <a:t>Improved response caching</a:t>
            </a:r>
          </a:p>
          <a:p>
            <a:r>
              <a:rPr lang="en-US" sz="2040" dirty="0"/>
              <a:t>Improved API import</a:t>
            </a:r>
          </a:p>
          <a:p>
            <a:r>
              <a:rPr lang="en-US" sz="2040" dirty="0"/>
              <a:t>Improved console and documentation</a:t>
            </a:r>
          </a:p>
          <a:p>
            <a:r>
              <a:rPr lang="en-US" sz="2040" dirty="0"/>
              <a:t>Check Header policy</a:t>
            </a:r>
          </a:p>
        </p:txBody>
      </p:sp>
      <p:sp>
        <p:nvSpPr>
          <p:cNvPr id="8" name="Text Placeholder 6"/>
          <p:cNvSpPr txBox="1">
            <a:spLocks/>
          </p:cNvSpPr>
          <p:nvPr/>
        </p:nvSpPr>
        <p:spPr>
          <a:xfrm>
            <a:off x="8851228" y="1212848"/>
            <a:ext cx="4051780" cy="3147014"/>
          </a:xfrm>
          <a:prstGeom prst="rect">
            <a:avLst/>
          </a:prstGeom>
        </p:spPr>
        <p:txBody>
          <a:bodyPr vert="horz" wrap="square" lIns="149217" tIns="93260" rIns="149217" bIns="93260" rtlCol="0">
            <a:spAutoFit/>
          </a:bodyPr>
          <a:lstStyle>
            <a:lvl1pPr marL="0" marR="0" indent="0" algn="l" defTabSz="914293" rtl="0" eaLnBrk="1" fontAlgn="auto" latinLnBrk="0" hangingPunct="1">
              <a:lnSpc>
                <a:spcPct val="90000"/>
              </a:lnSpc>
              <a:spcBef>
                <a:spcPts val="1200"/>
              </a:spcBef>
              <a:spcAft>
                <a:spcPts val="0"/>
              </a:spcAft>
              <a:buClr>
                <a:schemeClr val="tx1"/>
              </a:buClr>
              <a:buSzPct val="90000"/>
              <a:buFont typeface="Wingdings" pitchFamily="2" charset="2"/>
              <a:buNone/>
              <a:tabLst/>
              <a:defRPr sz="3137" kern="1200" spc="0" baseline="0">
                <a:gradFill>
                  <a:gsLst>
                    <a:gs pos="12389">
                      <a:schemeClr val="tx2"/>
                    </a:gs>
                    <a:gs pos="31000">
                      <a:schemeClr val="tx2"/>
                    </a:gs>
                  </a:gsLst>
                  <a:lin ang="5400000" scaled="0"/>
                </a:gradFill>
                <a:latin typeface="+mj-lt"/>
                <a:ea typeface="+mn-ea"/>
                <a:cs typeface="+mn-cs"/>
              </a:defRPr>
            </a:lvl1pPr>
            <a:lvl2pPr marL="0"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2pPr>
            <a:lvl3pPr marL="227191"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3pPr>
            <a:lvl4pPr marL="451269"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4pPr>
            <a:lvl5pPr marL="672236"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5pPr>
            <a:lvl6pPr marL="2514307"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56"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602"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750"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buClr>
                <a:srgbClr val="FFFFFF"/>
              </a:buClr>
            </a:pPr>
            <a:r>
              <a:rPr lang="en-US" sz="2040" dirty="0">
                <a:gradFill>
                  <a:gsLst>
                    <a:gs pos="12389">
                      <a:srgbClr val="47D8FF"/>
                    </a:gs>
                    <a:gs pos="31000">
                      <a:srgbClr val="47D8FF"/>
                    </a:gs>
                  </a:gsLst>
                  <a:lin ang="5400000" scaled="0"/>
                </a:gradFill>
              </a:rPr>
              <a:t>Validate JWT policy</a:t>
            </a:r>
          </a:p>
          <a:p>
            <a:pPr>
              <a:buClr>
                <a:srgbClr val="FFFFFF"/>
              </a:buClr>
            </a:pPr>
            <a:r>
              <a:rPr lang="en-US" sz="2040" dirty="0">
                <a:gradFill>
                  <a:gsLst>
                    <a:gs pos="12389">
                      <a:srgbClr val="47D8FF"/>
                    </a:gs>
                    <a:gs pos="31000">
                      <a:srgbClr val="47D8FF"/>
                    </a:gs>
                  </a:gsLst>
                  <a:lin ang="5400000" scaled="0"/>
                </a:gradFill>
              </a:rPr>
              <a:t>Set backend policy</a:t>
            </a:r>
          </a:p>
          <a:p>
            <a:pPr>
              <a:buClr>
                <a:srgbClr val="FFFFFF"/>
              </a:buClr>
            </a:pPr>
            <a:r>
              <a:rPr lang="en-US" sz="2040" dirty="0">
                <a:gradFill>
                  <a:gsLst>
                    <a:gs pos="12389">
                      <a:srgbClr val="47D8FF"/>
                    </a:gs>
                    <a:gs pos="31000">
                      <a:srgbClr val="47D8FF"/>
                    </a:gs>
                  </a:gsLst>
                  <a:lin ang="5400000" scaled="0"/>
                </a:gradFill>
              </a:rPr>
              <a:t>Set body policy</a:t>
            </a:r>
          </a:p>
          <a:p>
            <a:pPr>
              <a:buClr>
                <a:srgbClr val="FFFFFF"/>
              </a:buClr>
            </a:pPr>
            <a:r>
              <a:rPr lang="en-US" sz="2040" dirty="0">
                <a:gradFill>
                  <a:gsLst>
                    <a:gs pos="12389">
                      <a:srgbClr val="47D8FF"/>
                    </a:gs>
                    <a:gs pos="31000">
                      <a:srgbClr val="47D8FF"/>
                    </a:gs>
                  </a:gsLst>
                  <a:lin ang="5400000" scaled="0"/>
                </a:gradFill>
              </a:rPr>
              <a:t>Control flow policy</a:t>
            </a:r>
          </a:p>
          <a:p>
            <a:pPr>
              <a:buClr>
                <a:srgbClr val="FFFFFF"/>
              </a:buClr>
            </a:pPr>
            <a:r>
              <a:rPr lang="en-US" sz="2040" dirty="0">
                <a:gradFill>
                  <a:gsLst>
                    <a:gs pos="12389">
                      <a:srgbClr val="47D8FF"/>
                    </a:gs>
                    <a:gs pos="31000">
                      <a:srgbClr val="47D8FF"/>
                    </a:gs>
                  </a:gsLst>
                  <a:lin ang="5400000" scaled="0"/>
                </a:gradFill>
              </a:rPr>
              <a:t>Set context variable policy</a:t>
            </a:r>
          </a:p>
          <a:p>
            <a:pPr>
              <a:buClr>
                <a:srgbClr val="FFFFFF"/>
              </a:buClr>
            </a:pPr>
            <a:r>
              <a:rPr lang="en-US" sz="2040" dirty="0">
                <a:gradFill>
                  <a:gsLst>
                    <a:gs pos="12389">
                      <a:srgbClr val="47D8FF"/>
                    </a:gs>
                    <a:gs pos="31000">
                      <a:srgbClr val="47D8FF"/>
                    </a:gs>
                  </a:gsLst>
                  <a:lin ang="5400000" scaled="0"/>
                </a:gradFill>
              </a:rPr>
              <a:t>Policy expressions</a:t>
            </a:r>
          </a:p>
          <a:p>
            <a:pPr>
              <a:buClr>
                <a:srgbClr val="FFFFFF"/>
              </a:buClr>
            </a:pPr>
            <a:r>
              <a:rPr lang="en-US" sz="2040" dirty="0">
                <a:gradFill>
                  <a:gsLst>
                    <a:gs pos="12389">
                      <a:srgbClr val="47D8FF"/>
                    </a:gs>
                    <a:gs pos="31000">
                      <a:srgbClr val="47D8FF"/>
                    </a:gs>
                  </a:gsLst>
                  <a:lin ang="5400000" scaled="0"/>
                </a:gradFill>
              </a:rPr>
              <a:t>and more...</a:t>
            </a:r>
          </a:p>
        </p:txBody>
      </p:sp>
    </p:spTree>
    <p:extLst>
      <p:ext uri="{BB962C8B-B14F-4D97-AF65-F5344CB8AC3E}">
        <p14:creationId xmlns:p14="http://schemas.microsoft.com/office/powerpoint/2010/main" val="42864793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API Management </a:t>
            </a:r>
            <a:r>
              <a:rPr lang="en-US" dirty="0" smtClean="0"/>
              <a:t>tour</a:t>
            </a:r>
            <a:endParaRPr lang="en-US" dirty="0"/>
          </a:p>
        </p:txBody>
      </p:sp>
    </p:spTree>
    <p:extLst>
      <p:ext uri="{BB962C8B-B14F-4D97-AF65-F5344CB8AC3E}">
        <p14:creationId xmlns:p14="http://schemas.microsoft.com/office/powerpoint/2010/main" val="11885613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get started</a:t>
            </a:r>
            <a:endParaRPr lang="en-US" dirty="0"/>
          </a:p>
        </p:txBody>
      </p:sp>
      <p:sp>
        <p:nvSpPr>
          <p:cNvPr id="5" name="Text Placeholder 4"/>
          <p:cNvSpPr>
            <a:spLocks noGrp="1"/>
          </p:cNvSpPr>
          <p:nvPr>
            <p:ph type="body" sz="quarter" idx="10"/>
          </p:nvPr>
        </p:nvSpPr>
        <p:spPr>
          <a:xfrm>
            <a:off x="275483" y="1212849"/>
            <a:ext cx="6071650" cy="2247026"/>
          </a:xfrm>
        </p:spPr>
        <p:txBody>
          <a:bodyPr/>
          <a:lstStyle/>
          <a:p>
            <a:r>
              <a:rPr lang="en-US" dirty="0" smtClean="0"/>
              <a:t>Try API Management</a:t>
            </a:r>
          </a:p>
          <a:p>
            <a:pPr lvl="1"/>
            <a:r>
              <a:rPr lang="en-US" dirty="0" smtClean="0">
                <a:hlinkClick r:id="rId2"/>
              </a:rPr>
              <a:t>http://aka.ms/apimrocks</a:t>
            </a:r>
            <a:r>
              <a:rPr lang="en-US" dirty="0" smtClean="0"/>
              <a:t> </a:t>
            </a:r>
          </a:p>
          <a:p>
            <a:pPr lvl="1"/>
            <a:endParaRPr lang="en-US" dirty="0"/>
          </a:p>
          <a:p>
            <a:r>
              <a:rPr lang="en-US" dirty="0" smtClean="0"/>
              <a:t>Ask a question or request a demo</a:t>
            </a:r>
          </a:p>
          <a:p>
            <a:pPr lvl="1"/>
            <a:r>
              <a:rPr lang="en-US" dirty="0" smtClean="0">
                <a:hlinkClick r:id="rId3"/>
              </a:rPr>
              <a:t>mailto:apimgmt@microsoft.com</a:t>
            </a:r>
            <a:r>
              <a:rPr lang="en-US" dirty="0" smtClean="0"/>
              <a:t> </a:t>
            </a:r>
            <a:endParaRPr lang="en-US" dirty="0"/>
          </a:p>
        </p:txBody>
      </p:sp>
      <p:sp>
        <p:nvSpPr>
          <p:cNvPr id="2" name="Text Placeholder 1"/>
          <p:cNvSpPr>
            <a:spLocks noGrp="1"/>
          </p:cNvSpPr>
          <p:nvPr>
            <p:ph type="body" sz="quarter" idx="11"/>
          </p:nvPr>
        </p:nvSpPr>
        <p:spPr>
          <a:xfrm>
            <a:off x="7950329" y="1212848"/>
            <a:ext cx="5485621" cy="4201076"/>
          </a:xfrm>
        </p:spPr>
        <p:txBody>
          <a:bodyPr/>
          <a:lstStyle/>
          <a:p>
            <a:r>
              <a:rPr lang="en-US" dirty="0" smtClean="0"/>
              <a:t>Resources</a:t>
            </a:r>
          </a:p>
          <a:p>
            <a:pPr lvl="1">
              <a:lnSpc>
                <a:spcPct val="150000"/>
              </a:lnSpc>
            </a:pPr>
            <a:r>
              <a:rPr lang="en-US" dirty="0" smtClean="0"/>
              <a:t>Product information</a:t>
            </a:r>
            <a:endParaRPr lang="en-US" dirty="0"/>
          </a:p>
          <a:p>
            <a:pPr lvl="2"/>
            <a:r>
              <a:rPr lang="en-US" dirty="0">
                <a:hlinkClick r:id="rId2"/>
              </a:rPr>
              <a:t>http://aka.ms/apimrocks</a:t>
            </a:r>
            <a:r>
              <a:rPr lang="en-US" dirty="0"/>
              <a:t> </a:t>
            </a:r>
          </a:p>
          <a:p>
            <a:pPr lvl="1"/>
            <a:r>
              <a:rPr lang="en-US" dirty="0"/>
              <a:t>Documentation</a:t>
            </a:r>
          </a:p>
          <a:p>
            <a:pPr lvl="2"/>
            <a:r>
              <a:rPr lang="en-US" dirty="0">
                <a:hlinkClick r:id="rId4"/>
              </a:rPr>
              <a:t>http://aka.ms/apimdocs</a:t>
            </a:r>
            <a:r>
              <a:rPr lang="en-US" dirty="0"/>
              <a:t> </a:t>
            </a:r>
          </a:p>
          <a:p>
            <a:pPr lvl="1"/>
            <a:r>
              <a:rPr lang="en-US" dirty="0"/>
              <a:t>Videos</a:t>
            </a:r>
          </a:p>
          <a:p>
            <a:pPr lvl="2"/>
            <a:r>
              <a:rPr lang="en-US" dirty="0">
                <a:hlinkClick r:id="rId5"/>
              </a:rPr>
              <a:t>http://aka.ms/apimvideos</a:t>
            </a:r>
            <a:r>
              <a:rPr lang="en-US" dirty="0"/>
              <a:t> </a:t>
            </a:r>
          </a:p>
          <a:p>
            <a:pPr lvl="1"/>
            <a:r>
              <a:rPr lang="en-US" dirty="0"/>
              <a:t>Forum</a:t>
            </a:r>
          </a:p>
          <a:p>
            <a:pPr lvl="2"/>
            <a:r>
              <a:rPr lang="en-US" dirty="0">
                <a:hlinkClick r:id="rId6"/>
              </a:rPr>
              <a:t>http://aka.ms/apimforum</a:t>
            </a:r>
            <a:r>
              <a:rPr lang="en-US" dirty="0"/>
              <a:t> </a:t>
            </a:r>
          </a:p>
          <a:p>
            <a:pPr lvl="1"/>
            <a:r>
              <a:rPr lang="en-US" dirty="0" err="1"/>
              <a:t>Changelog</a:t>
            </a:r>
            <a:endParaRPr lang="en-US" dirty="0"/>
          </a:p>
          <a:p>
            <a:pPr lvl="2"/>
            <a:r>
              <a:rPr lang="en-US" dirty="0">
                <a:hlinkClick r:id="rId7"/>
              </a:rPr>
              <a:t>http://aka.ms/clog</a:t>
            </a:r>
            <a:r>
              <a:rPr lang="en-US" dirty="0"/>
              <a:t> </a:t>
            </a:r>
          </a:p>
        </p:txBody>
      </p:sp>
    </p:spTree>
    <p:extLst>
      <p:ext uri="{BB962C8B-B14F-4D97-AF65-F5344CB8AC3E}">
        <p14:creationId xmlns:p14="http://schemas.microsoft.com/office/powerpoint/2010/main" val="41325279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034" y="1675635"/>
            <a:ext cx="9742430" cy="1828541"/>
          </a:xfrm>
        </p:spPr>
        <p:txBody>
          <a:bodyPr/>
          <a:lstStyle/>
          <a:p>
            <a:r>
              <a:rPr lang="en-US" dirty="0">
                <a:solidFill>
                  <a:schemeClr val="tx2"/>
                </a:solidFill>
              </a:rPr>
              <a:t>quick audience poll</a:t>
            </a:r>
          </a:p>
        </p:txBody>
      </p:sp>
    </p:spTree>
    <p:extLst>
      <p:ext uri="{BB962C8B-B14F-4D97-AF65-F5344CB8AC3E}">
        <p14:creationId xmlns:p14="http://schemas.microsoft.com/office/powerpoint/2010/main" val="184224322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78048" y="1212533"/>
            <a:ext cx="6215769" cy="4613205"/>
          </a:xfrm>
          <a:prstGeom prst="rect">
            <a:avLst/>
          </a:prstGeom>
        </p:spPr>
        <p:txBody>
          <a:bodyPr>
            <a:spAutoFit/>
          </a:bodyPr>
          <a:lstStyle/>
          <a:p>
            <a:pPr algn="ctr" defTabSz="932597"/>
            <a:r>
              <a:rPr lang="en-US" sz="3199" dirty="0">
                <a:solidFill>
                  <a:srgbClr val="BAD80A"/>
                </a:solidFill>
              </a:rPr>
              <a:t>an </a:t>
            </a:r>
            <a:r>
              <a:rPr lang="en-US" sz="3199" b="1" dirty="0">
                <a:solidFill>
                  <a:srgbClr val="BAD80A"/>
                </a:solidFill>
              </a:rPr>
              <a:t>IT Pro</a:t>
            </a:r>
          </a:p>
          <a:p>
            <a:pPr algn="ctr" defTabSz="932597"/>
            <a:endParaRPr lang="en-US" sz="3199" dirty="0">
              <a:solidFill>
                <a:srgbClr val="BAD80A"/>
              </a:solidFill>
            </a:endParaRPr>
          </a:p>
          <a:p>
            <a:pPr algn="ctr" defTabSz="932597"/>
            <a:r>
              <a:rPr lang="en-US" sz="3199" dirty="0">
                <a:solidFill>
                  <a:srgbClr val="BAD80A"/>
                </a:solidFill>
              </a:rPr>
              <a:t>or</a:t>
            </a:r>
          </a:p>
          <a:p>
            <a:pPr algn="ctr" defTabSz="932597"/>
            <a:endParaRPr lang="en-US" sz="3199" dirty="0">
              <a:solidFill>
                <a:srgbClr val="BAD80A"/>
              </a:solidFill>
            </a:endParaRPr>
          </a:p>
          <a:p>
            <a:pPr algn="ctr" defTabSz="932597"/>
            <a:r>
              <a:rPr lang="en-US" sz="3199" dirty="0">
                <a:solidFill>
                  <a:srgbClr val="BAD80A"/>
                </a:solidFill>
              </a:rPr>
              <a:t>a </a:t>
            </a:r>
            <a:r>
              <a:rPr lang="en-US" sz="3199" b="1" dirty="0">
                <a:solidFill>
                  <a:srgbClr val="BAD80A"/>
                </a:solidFill>
              </a:rPr>
              <a:t>developer</a:t>
            </a:r>
            <a:br>
              <a:rPr lang="en-US" sz="3199" b="1" dirty="0">
                <a:solidFill>
                  <a:srgbClr val="BAD80A"/>
                </a:solidFill>
              </a:rPr>
            </a:br>
            <a:endParaRPr lang="en-US" sz="3199" b="1" dirty="0">
              <a:solidFill>
                <a:srgbClr val="BAD80A"/>
              </a:solidFill>
            </a:endParaRPr>
          </a:p>
          <a:p>
            <a:pPr algn="ctr" defTabSz="932597"/>
            <a:r>
              <a:rPr lang="en-US" sz="3199" b="1" dirty="0">
                <a:solidFill>
                  <a:srgbClr val="BAD80A"/>
                </a:solidFill>
              </a:rPr>
              <a:t>or</a:t>
            </a:r>
          </a:p>
          <a:p>
            <a:pPr algn="ctr" defTabSz="932597"/>
            <a:endParaRPr lang="en-US" sz="3199" b="1" dirty="0">
              <a:solidFill>
                <a:srgbClr val="BAD80A"/>
              </a:solidFill>
            </a:endParaRPr>
          </a:p>
          <a:p>
            <a:pPr algn="ctr" defTabSz="932597"/>
            <a:r>
              <a:rPr lang="en-US" sz="3199" b="1" dirty="0">
                <a:solidFill>
                  <a:srgbClr val="BAD80A"/>
                </a:solidFill>
              </a:rPr>
              <a:t>neither</a:t>
            </a:r>
            <a:r>
              <a:rPr lang="en-US" sz="3199" dirty="0">
                <a:solidFill>
                  <a:srgbClr val="BAD80A"/>
                </a:solidFill>
              </a:rPr>
              <a:t>?</a:t>
            </a:r>
          </a:p>
        </p:txBody>
      </p:sp>
    </p:spTree>
    <p:extLst>
      <p:ext uri="{BB962C8B-B14F-4D97-AF65-F5344CB8AC3E}">
        <p14:creationId xmlns:p14="http://schemas.microsoft.com/office/powerpoint/2010/main" val="2160054666"/>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38840" y="3140600"/>
            <a:ext cx="6215769" cy="596286"/>
          </a:xfrm>
          <a:prstGeom prst="rect">
            <a:avLst/>
          </a:prstGeom>
        </p:spPr>
        <p:txBody>
          <a:bodyPr>
            <a:spAutoFit/>
          </a:bodyPr>
          <a:lstStyle/>
          <a:p>
            <a:pPr algn="ctr" defTabSz="932597"/>
            <a:r>
              <a:rPr lang="en-US" sz="3199" dirty="0">
                <a:solidFill>
                  <a:srgbClr val="FFFF00"/>
                </a:solidFill>
              </a:rPr>
              <a:t>actively involved with </a:t>
            </a:r>
            <a:r>
              <a:rPr lang="en-US" sz="3199" dirty="0" err="1">
                <a:solidFill>
                  <a:srgbClr val="FFFF00"/>
                </a:solidFill>
              </a:rPr>
              <a:t>apis</a:t>
            </a:r>
            <a:r>
              <a:rPr lang="en-US" sz="3199" dirty="0">
                <a:solidFill>
                  <a:srgbClr val="FFFF00"/>
                </a:solidFill>
              </a:rPr>
              <a:t>?</a:t>
            </a:r>
          </a:p>
        </p:txBody>
      </p:sp>
    </p:spTree>
    <p:extLst>
      <p:ext uri="{BB962C8B-B14F-4D97-AF65-F5344CB8AC3E}">
        <p14:creationId xmlns:p14="http://schemas.microsoft.com/office/powerpoint/2010/main" val="1245292593"/>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35315" y="3140600"/>
            <a:ext cx="6215769" cy="596286"/>
          </a:xfrm>
          <a:prstGeom prst="rect">
            <a:avLst/>
          </a:prstGeom>
        </p:spPr>
        <p:txBody>
          <a:bodyPr>
            <a:spAutoFit/>
          </a:bodyPr>
          <a:lstStyle/>
          <a:p>
            <a:pPr algn="ctr" defTabSz="932597"/>
            <a:r>
              <a:rPr lang="en-US" sz="3199" dirty="0">
                <a:solidFill>
                  <a:srgbClr val="FF8C00"/>
                </a:solidFill>
              </a:rPr>
              <a:t>heard of API Management?</a:t>
            </a:r>
          </a:p>
        </p:txBody>
      </p:sp>
    </p:spTree>
    <p:extLst>
      <p:ext uri="{BB962C8B-B14F-4D97-AF65-F5344CB8AC3E}">
        <p14:creationId xmlns:p14="http://schemas.microsoft.com/office/powerpoint/2010/main" val="2319156867"/>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67" y="248668"/>
            <a:ext cx="7171155" cy="9280316"/>
          </a:xfrm>
          <a:prstGeom prst="rect">
            <a:avLst/>
          </a:prstGeom>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521719" y="401375"/>
            <a:ext cx="357276" cy="819069"/>
          </a:xfrm>
          <a:prstGeom prst="rect">
            <a:avLst/>
          </a:prstGeom>
        </p:spPr>
      </p:pic>
      <p:pic>
        <p:nvPicPr>
          <p:cNvPr id="25" name="Picture 24"/>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649312" y="2044266"/>
            <a:ext cx="1139260" cy="3618660"/>
          </a:xfrm>
          <a:prstGeom prst="rect">
            <a:avLst/>
          </a:prstGeom>
        </p:spPr>
      </p:pic>
      <p:pic>
        <p:nvPicPr>
          <p:cNvPr id="24" name="Picture 23"/>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4085221" y="682990"/>
            <a:ext cx="1391874" cy="3768947"/>
          </a:xfrm>
          <a:prstGeom prst="rect">
            <a:avLst/>
          </a:prstGeom>
        </p:spPr>
      </p:pic>
      <p:grpSp>
        <p:nvGrpSpPr>
          <p:cNvPr id="2" name="Group 1"/>
          <p:cNvGrpSpPr/>
          <p:nvPr/>
        </p:nvGrpSpPr>
        <p:grpSpPr>
          <a:xfrm>
            <a:off x="2533542" y="574711"/>
            <a:ext cx="688843" cy="3761154"/>
            <a:chOff x="2483226" y="169953"/>
            <a:chExt cx="675398" cy="3687741"/>
          </a:xfrm>
        </p:grpSpPr>
        <p:pic>
          <p:nvPicPr>
            <p:cNvPr id="22" name="Picture 21"/>
            <p:cNvPicPr>
              <a:picLocks noChangeAspect="1"/>
            </p:cNvPicPr>
            <p:nvPr/>
          </p:nvPicPr>
          <p:blipFill rotWithShape="1">
            <a:blip r:embed="rId7" cstate="print">
              <a:extLst>
                <a:ext uri="{28A0092B-C50C-407E-A947-70E740481C1C}">
                  <a14:useLocalDpi xmlns:a14="http://schemas.microsoft.com/office/drawing/2010/main" val="0"/>
                </a:ext>
              </a:extLst>
            </a:blip>
            <a:srcRect b="4343"/>
            <a:stretch/>
          </p:blipFill>
          <p:spPr>
            <a:xfrm>
              <a:off x="2487244" y="169953"/>
              <a:ext cx="671380" cy="1870006"/>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2487240" y="2049150"/>
              <a:ext cx="671380" cy="585771"/>
            </a:xfrm>
            <a:prstGeom prst="rect">
              <a:avLst/>
            </a:prstGeom>
          </p:spPr>
        </p:pic>
        <p:pic>
          <p:nvPicPr>
            <p:cNvPr id="15" name="Picture 14"/>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2483226" y="2694844"/>
              <a:ext cx="671380" cy="1162850"/>
            </a:xfrm>
            <a:prstGeom prst="rect">
              <a:avLst/>
            </a:prstGeom>
          </p:spPr>
        </p:pic>
      </p:grpSp>
      <p:pic>
        <p:nvPicPr>
          <p:cNvPr id="31" name="Picture 30"/>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1636512" y="1300115"/>
            <a:ext cx="1379647" cy="4572876"/>
          </a:xfrm>
          <a:prstGeom prst="rect">
            <a:avLst/>
          </a:prstGeom>
        </p:spPr>
      </p:pic>
      <p:sp>
        <p:nvSpPr>
          <p:cNvPr id="7" name="Title 6"/>
          <p:cNvSpPr>
            <a:spLocks noGrp="1"/>
          </p:cNvSpPr>
          <p:nvPr>
            <p:ph type="title"/>
          </p:nvPr>
        </p:nvSpPr>
        <p:spPr>
          <a:xfrm>
            <a:off x="426343" y="311795"/>
            <a:ext cx="11887878" cy="917575"/>
          </a:xfrm>
        </p:spPr>
        <p:txBody>
          <a:bodyPr/>
          <a:lstStyle/>
          <a:p>
            <a:pPr algn="r"/>
            <a:r>
              <a:rPr lang="en-US" dirty="0" smtClean="0"/>
              <a:t>The rise of APIs</a:t>
            </a:r>
            <a:endParaRPr lang="en-US" dirty="0"/>
          </a:p>
        </p:txBody>
      </p:sp>
      <p:sp>
        <p:nvSpPr>
          <p:cNvPr id="9" name="Text Placeholder 8"/>
          <p:cNvSpPr>
            <a:spLocks noGrp="1"/>
          </p:cNvSpPr>
          <p:nvPr>
            <p:ph type="body" sz="quarter" idx="10"/>
          </p:nvPr>
        </p:nvSpPr>
        <p:spPr>
          <a:xfrm>
            <a:off x="7513595" y="1528327"/>
            <a:ext cx="4900053" cy="2718012"/>
          </a:xfrm>
        </p:spPr>
        <p:txBody>
          <a:bodyPr/>
          <a:lstStyle/>
          <a:p>
            <a:pPr>
              <a:lnSpc>
                <a:spcPct val="150000"/>
              </a:lnSpc>
            </a:pPr>
            <a:r>
              <a:rPr lang="en-US" dirty="0" smtClean="0"/>
              <a:t>Cloud platforms and apps</a:t>
            </a:r>
          </a:p>
          <a:p>
            <a:pPr>
              <a:lnSpc>
                <a:spcPct val="150000"/>
              </a:lnSpc>
            </a:pPr>
            <a:r>
              <a:rPr lang="en-US" dirty="0" smtClean="0"/>
              <a:t>“Untethered” life and work</a:t>
            </a:r>
          </a:p>
          <a:p>
            <a:pPr>
              <a:lnSpc>
                <a:spcPct val="150000"/>
              </a:lnSpc>
            </a:pPr>
            <a:r>
              <a:rPr lang="en-US" dirty="0" smtClean="0"/>
              <a:t>API-centric architectures</a:t>
            </a:r>
            <a:endParaRPr lang="en-US" dirty="0"/>
          </a:p>
        </p:txBody>
      </p:sp>
    </p:spTree>
    <p:extLst>
      <p:ext uri="{BB962C8B-B14F-4D97-AF65-F5344CB8AC3E}">
        <p14:creationId xmlns:p14="http://schemas.microsoft.com/office/powerpoint/2010/main" val="376037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APIs are the engines of growth</a:t>
            </a:r>
            <a:endParaRPr lang="en-US" dirty="0"/>
          </a:p>
        </p:txBody>
      </p:sp>
      <p:graphicFrame>
        <p:nvGraphicFramePr>
          <p:cNvPr id="3" name="Diagram 2"/>
          <p:cNvGraphicFramePr/>
          <p:nvPr>
            <p:extLst/>
          </p:nvPr>
        </p:nvGraphicFramePr>
        <p:xfrm>
          <a:off x="1040209" y="1309995"/>
          <a:ext cx="7830874" cy="534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noun_api_38239.png"/>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4166417" y="3195697"/>
            <a:ext cx="1578458" cy="1578458"/>
          </a:xfrm>
          <a:prstGeom prst="rect">
            <a:avLst/>
          </a:prstGeom>
        </p:spPr>
      </p:pic>
    </p:spTree>
    <p:extLst>
      <p:ext uri="{BB962C8B-B14F-4D97-AF65-F5344CB8AC3E}">
        <p14:creationId xmlns:p14="http://schemas.microsoft.com/office/powerpoint/2010/main" val="8314698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1D4FDAD5-7770-431D-A28C-FDC285045CB4}"/>
                                            </p:graphicEl>
                                          </p:spTgt>
                                        </p:tgtEl>
                                        <p:attrNameLst>
                                          <p:attrName>style.visibility</p:attrName>
                                        </p:attrNameLst>
                                      </p:cBhvr>
                                      <p:to>
                                        <p:strVal val="visible"/>
                                      </p:to>
                                    </p:set>
                                    <p:animEffect transition="in" filter="fade">
                                      <p:cBhvr>
                                        <p:cTn id="7" dur="500"/>
                                        <p:tgtEl>
                                          <p:spTgt spid="3">
                                            <p:graphicEl>
                                              <a:dgm id="{1D4FDAD5-7770-431D-A28C-FDC285045CB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3636E612-9D5D-4DA0-A001-D200B2A3D726}"/>
                                            </p:graphicEl>
                                          </p:spTgt>
                                        </p:tgtEl>
                                        <p:attrNameLst>
                                          <p:attrName>style.visibility</p:attrName>
                                        </p:attrNameLst>
                                      </p:cBhvr>
                                      <p:to>
                                        <p:strVal val="visible"/>
                                      </p:to>
                                    </p:set>
                                    <p:animEffect transition="in" filter="fade">
                                      <p:cBhvr>
                                        <p:cTn id="12" dur="500"/>
                                        <p:tgtEl>
                                          <p:spTgt spid="3">
                                            <p:graphicEl>
                                              <a:dgm id="{3636E612-9D5D-4DA0-A001-D200B2A3D726}"/>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graphicEl>
                                              <a:dgm id="{22632344-1227-45AA-AF5B-7B11EB6ADED1}"/>
                                            </p:graphicEl>
                                          </p:spTgt>
                                        </p:tgtEl>
                                        <p:attrNameLst>
                                          <p:attrName>style.visibility</p:attrName>
                                        </p:attrNameLst>
                                      </p:cBhvr>
                                      <p:to>
                                        <p:strVal val="visible"/>
                                      </p:to>
                                    </p:set>
                                    <p:animEffect transition="in" filter="fade">
                                      <p:cBhvr>
                                        <p:cTn id="17" dur="500"/>
                                        <p:tgtEl>
                                          <p:spTgt spid="3">
                                            <p:graphicEl>
                                              <a:dgm id="{22632344-1227-45AA-AF5B-7B11EB6ADED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graphicEl>
                                              <a:dgm id="{63E3DD47-3528-4869-8D8E-005C62E4B217}"/>
                                            </p:graphicEl>
                                          </p:spTgt>
                                        </p:tgtEl>
                                        <p:attrNameLst>
                                          <p:attrName>style.visibility</p:attrName>
                                        </p:attrNameLst>
                                      </p:cBhvr>
                                      <p:to>
                                        <p:strVal val="visible"/>
                                      </p:to>
                                    </p:set>
                                    <p:animEffect transition="in" filter="fade">
                                      <p:cBhvr>
                                        <p:cTn id="22" dur="500"/>
                                        <p:tgtEl>
                                          <p:spTgt spid="3">
                                            <p:graphicEl>
                                              <a:dgm id="{63E3DD47-3528-4869-8D8E-005C62E4B217}"/>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graphicEl>
                                              <a:dgm id="{39601EE5-3931-BA4C-8311-A6F1DBDD05B8}"/>
                                            </p:graphicEl>
                                          </p:spTgt>
                                        </p:tgtEl>
                                        <p:attrNameLst>
                                          <p:attrName>style.visibility</p:attrName>
                                        </p:attrNameLst>
                                      </p:cBhvr>
                                      <p:to>
                                        <p:strVal val="visible"/>
                                      </p:to>
                                    </p:set>
                                    <p:animEffect transition="in" filter="fade">
                                      <p:cBhvr>
                                        <p:cTn id="27" dur="500"/>
                                        <p:tgtEl>
                                          <p:spTgt spid="3">
                                            <p:graphicEl>
                                              <a:dgm id="{39601EE5-3931-BA4C-8311-A6F1DBDD05B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scenarios</a:t>
            </a:r>
            <a:endParaRPr lang="en-US" dirty="0"/>
          </a:p>
        </p:txBody>
      </p:sp>
      <p:sp>
        <p:nvSpPr>
          <p:cNvPr id="8" name="Text Placeholder 7"/>
          <p:cNvSpPr>
            <a:spLocks noGrp="1"/>
          </p:cNvSpPr>
          <p:nvPr>
            <p:ph type="body" sz="quarter" idx="10"/>
          </p:nvPr>
        </p:nvSpPr>
        <p:spPr>
          <a:xfrm>
            <a:off x="4737474" y="4017999"/>
            <a:ext cx="3829326" cy="2099884"/>
          </a:xfrm>
        </p:spPr>
        <p:txBody>
          <a:bodyPr/>
          <a:lstStyle/>
          <a:p>
            <a:r>
              <a:rPr lang="en-US" sz="2040" dirty="0">
                <a:solidFill>
                  <a:schemeClr val="tx1"/>
                </a:solidFill>
              </a:rPr>
              <a:t>Modernize legacy backends</a:t>
            </a:r>
          </a:p>
          <a:p>
            <a:r>
              <a:rPr lang="en-US" sz="2040" dirty="0">
                <a:solidFill>
                  <a:schemeClr val="tx1"/>
                </a:solidFill>
              </a:rPr>
              <a:t>Package APIs into tiers</a:t>
            </a:r>
          </a:p>
          <a:p>
            <a:r>
              <a:rPr lang="en-US" sz="2040" dirty="0">
                <a:solidFill>
                  <a:schemeClr val="tx1"/>
                </a:solidFill>
              </a:rPr>
              <a:t>Enforce usage limits</a:t>
            </a:r>
          </a:p>
          <a:p>
            <a:r>
              <a:rPr lang="en-US" sz="2040" dirty="0">
                <a:solidFill>
                  <a:schemeClr val="tx1"/>
                </a:solidFill>
              </a:rPr>
              <a:t>Provide support and receive feedback</a:t>
            </a:r>
          </a:p>
        </p:txBody>
      </p:sp>
      <p:sp>
        <p:nvSpPr>
          <p:cNvPr id="14" name="Text Placeholder 7"/>
          <p:cNvSpPr>
            <a:spLocks noGrp="1"/>
          </p:cNvSpPr>
          <p:nvPr>
            <p:ph type="body" sz="quarter" idx="11"/>
          </p:nvPr>
        </p:nvSpPr>
        <p:spPr>
          <a:xfrm>
            <a:off x="331999" y="4032129"/>
            <a:ext cx="4077549" cy="1811747"/>
          </a:xfrm>
        </p:spPr>
        <p:txBody>
          <a:bodyPr/>
          <a:lstStyle/>
          <a:p>
            <a:r>
              <a:rPr lang="en-US" sz="2040" dirty="0">
                <a:solidFill>
                  <a:schemeClr val="tx1"/>
                </a:solidFill>
              </a:rPr>
              <a:t>Optimize and secure backend</a:t>
            </a:r>
          </a:p>
          <a:p>
            <a:r>
              <a:rPr lang="en-US" sz="2040" dirty="0">
                <a:solidFill>
                  <a:schemeClr val="tx1"/>
                </a:solidFill>
              </a:rPr>
              <a:t>Authorize and throttle requests</a:t>
            </a:r>
          </a:p>
          <a:p>
            <a:r>
              <a:rPr lang="en-US" sz="2040" dirty="0">
                <a:solidFill>
                  <a:schemeClr val="tx1"/>
                </a:solidFill>
              </a:rPr>
              <a:t>Get visibility into usage and health</a:t>
            </a:r>
          </a:p>
          <a:p>
            <a:r>
              <a:rPr lang="en-US" sz="2040" dirty="0">
                <a:solidFill>
                  <a:schemeClr val="tx1"/>
                </a:solidFill>
              </a:rPr>
              <a:t>Drive developer adoption</a:t>
            </a:r>
          </a:p>
        </p:txBody>
      </p:sp>
      <p:sp>
        <p:nvSpPr>
          <p:cNvPr id="16" name="Text Placeholder 7"/>
          <p:cNvSpPr>
            <a:spLocks noGrp="1"/>
          </p:cNvSpPr>
          <p:nvPr>
            <p:ph type="body" sz="quarter" idx="4294967295"/>
          </p:nvPr>
        </p:nvSpPr>
        <p:spPr>
          <a:xfrm>
            <a:off x="9123363" y="4017963"/>
            <a:ext cx="3313112" cy="1776412"/>
          </a:xfrm>
        </p:spPr>
        <p:txBody>
          <a:bodyPr/>
          <a:lstStyle/>
          <a:p>
            <a:r>
              <a:rPr lang="en-US" sz="2040" dirty="0">
                <a:solidFill>
                  <a:schemeClr val="tx1"/>
                </a:solidFill>
              </a:rPr>
              <a:t>Normalize legacy backends</a:t>
            </a:r>
          </a:p>
          <a:p>
            <a:r>
              <a:rPr lang="en-US" sz="2040" dirty="0">
                <a:solidFill>
                  <a:schemeClr val="tx1"/>
                </a:solidFill>
              </a:rPr>
              <a:t>Build the catalog of APIs</a:t>
            </a:r>
          </a:p>
          <a:p>
            <a:r>
              <a:rPr lang="en-US" sz="2040" dirty="0">
                <a:solidFill>
                  <a:schemeClr val="tx1"/>
                </a:solidFill>
              </a:rPr>
              <a:t>Accept organizational ID</a:t>
            </a:r>
          </a:p>
          <a:p>
            <a:r>
              <a:rPr lang="en-US" sz="2040" dirty="0">
                <a:solidFill>
                  <a:schemeClr val="tx1"/>
                </a:solidFill>
              </a:rPr>
              <a:t>Respect org structure</a:t>
            </a:r>
          </a:p>
        </p:txBody>
      </p:sp>
      <p:pic>
        <p:nvPicPr>
          <p:cNvPr id="9" name="Picture 8" descr="noun_handshake_2171.png"/>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5390967" y="1727729"/>
            <a:ext cx="2001891" cy="2001891"/>
          </a:xfrm>
          <a:prstGeom prst="rect">
            <a:avLst/>
          </a:prstGeom>
        </p:spPr>
      </p:pic>
      <p:pic>
        <p:nvPicPr>
          <p:cNvPr id="10" name="Picture 9" descr="noun_mini-tablet_56593.png"/>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177989" y="2313545"/>
            <a:ext cx="1416074" cy="1416074"/>
          </a:xfrm>
          <a:prstGeom prst="rect">
            <a:avLst/>
          </a:prstGeom>
        </p:spPr>
      </p:pic>
      <p:pic>
        <p:nvPicPr>
          <p:cNvPr id="11" name="Picture 10" descr="noun_office_26565.png"/>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629057" y="2341807"/>
            <a:ext cx="1316199" cy="1316199"/>
          </a:xfrm>
          <a:prstGeom prst="rect">
            <a:avLst/>
          </a:prstGeom>
        </p:spPr>
      </p:pic>
      <p:sp>
        <p:nvSpPr>
          <p:cNvPr id="12" name="TextBox 11"/>
          <p:cNvSpPr txBox="1"/>
          <p:nvPr/>
        </p:nvSpPr>
        <p:spPr>
          <a:xfrm>
            <a:off x="664037" y="1358012"/>
            <a:ext cx="3057751" cy="647165"/>
          </a:xfrm>
          <a:prstGeom prst="rect">
            <a:avLst/>
          </a:prstGeom>
          <a:noFill/>
        </p:spPr>
        <p:txBody>
          <a:bodyPr wrap="square" lIns="186521" tIns="149217" rIns="186521" bIns="149217" rtlCol="0">
            <a:spAutoFit/>
          </a:bodyPr>
          <a:lstStyle/>
          <a:p>
            <a:pPr defTabSz="932597">
              <a:lnSpc>
                <a:spcPct val="90000"/>
              </a:lnSpc>
              <a:spcAft>
                <a:spcPts val="612"/>
              </a:spcAft>
            </a:pPr>
            <a:r>
              <a:rPr lang="en-US" sz="2448" dirty="0">
                <a:solidFill>
                  <a:srgbClr val="47D8FF"/>
                </a:solidFill>
                <a:latin typeface="Segoe UI Light"/>
              </a:rPr>
              <a:t>Mobile enablement</a:t>
            </a:r>
          </a:p>
        </p:txBody>
      </p:sp>
      <p:sp>
        <p:nvSpPr>
          <p:cNvPr id="13" name="TextBox 12"/>
          <p:cNvSpPr txBox="1"/>
          <p:nvPr/>
        </p:nvSpPr>
        <p:spPr>
          <a:xfrm>
            <a:off x="4976080" y="1343881"/>
            <a:ext cx="3057751" cy="647165"/>
          </a:xfrm>
          <a:prstGeom prst="rect">
            <a:avLst/>
          </a:prstGeom>
          <a:noFill/>
        </p:spPr>
        <p:txBody>
          <a:bodyPr wrap="square" lIns="186521" tIns="149217" rIns="186521" bIns="149217" rtlCol="0">
            <a:spAutoFit/>
          </a:bodyPr>
          <a:lstStyle/>
          <a:p>
            <a:pPr defTabSz="932597">
              <a:lnSpc>
                <a:spcPct val="90000"/>
              </a:lnSpc>
              <a:spcAft>
                <a:spcPts val="612"/>
              </a:spcAft>
            </a:pPr>
            <a:r>
              <a:rPr lang="en-US" sz="2448" dirty="0">
                <a:solidFill>
                  <a:srgbClr val="47D8FF"/>
                </a:solidFill>
                <a:latin typeface="Segoe UI Light"/>
              </a:rPr>
              <a:t>Partner ecosystem</a:t>
            </a:r>
          </a:p>
        </p:txBody>
      </p:sp>
      <p:sp>
        <p:nvSpPr>
          <p:cNvPr id="15" name="TextBox 14"/>
          <p:cNvSpPr txBox="1"/>
          <p:nvPr/>
        </p:nvSpPr>
        <p:spPr>
          <a:xfrm>
            <a:off x="9093672" y="1338525"/>
            <a:ext cx="3057751" cy="647165"/>
          </a:xfrm>
          <a:prstGeom prst="rect">
            <a:avLst/>
          </a:prstGeom>
          <a:noFill/>
        </p:spPr>
        <p:txBody>
          <a:bodyPr wrap="square" lIns="186521" tIns="149217" rIns="186521" bIns="149217" rtlCol="0">
            <a:spAutoFit/>
          </a:bodyPr>
          <a:lstStyle/>
          <a:p>
            <a:pPr defTabSz="932597">
              <a:lnSpc>
                <a:spcPct val="90000"/>
              </a:lnSpc>
              <a:spcAft>
                <a:spcPts val="612"/>
              </a:spcAft>
            </a:pPr>
            <a:r>
              <a:rPr lang="en-US" sz="2448" dirty="0">
                <a:solidFill>
                  <a:srgbClr val="47D8FF"/>
                </a:solidFill>
                <a:latin typeface="Segoe UI Light"/>
              </a:rPr>
              <a:t>Business agility</a:t>
            </a:r>
          </a:p>
        </p:txBody>
      </p:sp>
    </p:spTree>
    <p:extLst>
      <p:ext uri="{BB962C8B-B14F-4D97-AF65-F5344CB8AC3E}">
        <p14:creationId xmlns:p14="http://schemas.microsoft.com/office/powerpoint/2010/main" val="363429055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4-30 at 4.16.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15" y="1883341"/>
            <a:ext cx="6015290" cy="4233292"/>
          </a:xfrm>
          <a:prstGeom prst="rect">
            <a:avLst/>
          </a:prstGeom>
        </p:spPr>
      </p:pic>
      <p:sp>
        <p:nvSpPr>
          <p:cNvPr id="5" name="TextBox 4"/>
          <p:cNvSpPr txBox="1"/>
          <p:nvPr/>
        </p:nvSpPr>
        <p:spPr>
          <a:xfrm>
            <a:off x="6847194" y="3886687"/>
            <a:ext cx="5679497" cy="1920044"/>
          </a:xfrm>
          <a:prstGeom prst="rect">
            <a:avLst/>
          </a:prstGeom>
          <a:noFill/>
        </p:spPr>
        <p:txBody>
          <a:bodyPr wrap="none" lIns="186521" tIns="149217" rIns="186521" bIns="149217" rtlCol="0">
            <a:spAutoFit/>
          </a:bodyPr>
          <a:lstStyle/>
          <a:p>
            <a:pPr>
              <a:lnSpc>
                <a:spcPct val="90000"/>
              </a:lnSpc>
              <a:spcAft>
                <a:spcPts val="612"/>
              </a:spcAft>
            </a:pPr>
            <a:r>
              <a:rPr lang="en-US" sz="2448" dirty="0">
                <a:gradFill>
                  <a:gsLst>
                    <a:gs pos="2917">
                      <a:schemeClr val="tx1"/>
                    </a:gs>
                    <a:gs pos="30000">
                      <a:schemeClr val="tx1"/>
                    </a:gs>
                  </a:gsLst>
                  <a:lin ang="5400000" scaled="0"/>
                </a:gradFill>
                <a:hlinkClick r:id="rId4"/>
              </a:rPr>
              <a:t>http://www.projectoxford.ai</a:t>
            </a:r>
            <a:endParaRPr lang="en-US" sz="2448" dirty="0">
              <a:gradFill>
                <a:gsLst>
                  <a:gs pos="2917">
                    <a:schemeClr val="tx1"/>
                  </a:gs>
                  <a:gs pos="30000">
                    <a:schemeClr val="tx1"/>
                  </a:gs>
                </a:gsLst>
                <a:lin ang="5400000" scaled="0"/>
              </a:gradFill>
            </a:endParaRPr>
          </a:p>
          <a:p>
            <a:pPr>
              <a:lnSpc>
                <a:spcPct val="90000"/>
              </a:lnSpc>
              <a:spcAft>
                <a:spcPts val="612"/>
              </a:spcAft>
            </a:pPr>
            <a:endParaRPr lang="en-US" sz="2448" dirty="0">
              <a:gradFill>
                <a:gsLst>
                  <a:gs pos="2917">
                    <a:schemeClr val="tx1"/>
                  </a:gs>
                  <a:gs pos="30000">
                    <a:schemeClr val="tx1"/>
                  </a:gs>
                </a:gsLst>
                <a:lin ang="5400000" scaled="0"/>
              </a:gradFill>
            </a:endParaRPr>
          </a:p>
          <a:p>
            <a:pPr>
              <a:lnSpc>
                <a:spcPct val="90000"/>
              </a:lnSpc>
              <a:spcAft>
                <a:spcPts val="612"/>
              </a:spcAft>
            </a:pPr>
            <a:r>
              <a:rPr lang="en-US" sz="2448" dirty="0">
                <a:gradFill>
                  <a:gsLst>
                    <a:gs pos="2917">
                      <a:schemeClr val="tx1"/>
                    </a:gs>
                    <a:gs pos="30000">
                      <a:schemeClr val="tx1"/>
                    </a:gs>
                  </a:gsLst>
                  <a:lin ang="5400000" scaled="0"/>
                </a:gradFill>
                <a:hlinkClick r:id="rId5"/>
              </a:rPr>
              <a:t>https://www.microsoft.com/photodna</a:t>
            </a:r>
            <a:endParaRPr lang="en-US" sz="2448" dirty="0">
              <a:gradFill>
                <a:gsLst>
                  <a:gs pos="2917">
                    <a:schemeClr val="tx1"/>
                  </a:gs>
                  <a:gs pos="30000">
                    <a:schemeClr val="tx1"/>
                  </a:gs>
                </a:gsLst>
                <a:lin ang="5400000" scaled="0"/>
              </a:gradFill>
            </a:endParaRPr>
          </a:p>
          <a:p>
            <a:pPr>
              <a:lnSpc>
                <a:spcPct val="90000"/>
              </a:lnSpc>
              <a:spcAft>
                <a:spcPts val="612"/>
              </a:spcAft>
            </a:pPr>
            <a:endParaRPr lang="en-US" sz="2448"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474612399"/>
      </p:ext>
    </p:extLst>
  </p:cSld>
  <p:clrMapOvr>
    <a:masterClrMapping/>
  </p:clrMapOvr>
  <p:transition>
    <p:fade/>
  </p:transition>
</p:sld>
</file>

<file path=ppt/theme/theme1.xml><?xml version="1.0" encoding="utf-8"?>
<a:theme xmlns:a="http://schemas.openxmlformats.org/drawingml/2006/main" name="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_v02.potx" id="{DA6A3121-A306-4E81-BF43-CBCE095D8B76}" vid="{C3266B5A-74AF-44F8-8FA8-F258E4A695D4}"/>
    </a:ext>
  </a:extLst>
</a:theme>
</file>

<file path=ppt/theme/theme2.xml><?xml version="1.0" encoding="utf-8"?>
<a:theme xmlns:a="http://schemas.openxmlformats.org/drawingml/2006/main" name="1_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3.xml><?xml version="1.0" encoding="utf-8"?>
<a:theme xmlns:a="http://schemas.openxmlformats.org/drawingml/2006/main" name="2_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3" ma:contentTypeDescription="Create a new document." ma:contentTypeScope="" ma:versionID="ad0318b59f0baaa5619a87a276b8590a">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26205b5b46d9ab9d881e0fa75366d1c2"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McCormick Place</TermName>
          <TermId xmlns="http://schemas.microsoft.com/office/infopath/2007/PartnerControls">f42e8eaa-659e-42d3-85a5-a4ea6b6d2ed7</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Chicago</TermName>
          <TermId xmlns="http://schemas.microsoft.com/office/infopath/2007/PartnerControls">b2ea4b94-6e68-4e03-872e-ca2dcc35a47e</TermId>
        </TermInfo>
      </Terms>
    </pfbfa50075a04958bd8757dc155d3e08>
    <Presentation_x0020_Date xmlns="12a172fe-0250-434a-85cf-03b10810c5e5">2015-05-06T00:00:00-05:00</Presentation_x0020_Date>
    <o72fbe6ee5ae4131af0832c08ec51202 xmlns="12a172fe-0250-434a-85cf-03b10810c5e5">
      <Terms xmlns="http://schemas.microsoft.com/office/infopath/2007/PartnerControls"/>
    </o72fbe6ee5ae4131af0832c08ec51202>
    <Event_x0020_Start_x0020_Date xmlns="12a172fe-0250-434a-85cf-03b10810c5e5">2015-05-04T07:00:00+00:00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Vladimir Vinogradsky</External_x0020_Speaker>
    <Session_x0020_Code xmlns="12a172fe-0250-434a-85cf-03b10810c5e5">BRK3708</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2015-05-08T07:00:00+00:00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2015</TermName>
          <TermId xmlns="http://schemas.microsoft.com/office/infopath/2007/PartnerControls">9eb2896f-7457-4443-a47b-f60d2d30355c</TermId>
        </TermInfo>
      </Terms>
    </TaxKeywordTaxHTField>
    <TaxCatchAll xmlns="230e9df3-be65-4c73-a93b-d1236ebd677e">
      <Value>41</Value>
      <Value>44</Value>
      <Value>43</Value>
      <Value>42</Value>
    </TaxCatchAll>
    <eb9cf3a3af7b473faa5c9c98148a90a4 xmlns="12a172fe-0250-434a-85cf-03b10810c5e5">
      <Terms xmlns="http://schemas.microsoft.com/office/infopath/2007/PartnerControls"/>
    </eb9cf3a3af7b473faa5c9c98148a90a4>
  </documentManagement>
</p:properties>
</file>

<file path=customXml/itemProps1.xml><?xml version="1.0" encoding="utf-8"?>
<ds:datastoreItem xmlns:ds="http://schemas.openxmlformats.org/officeDocument/2006/customXml" ds:itemID="{5D0DEFCE-63D4-4F88-8228-705C0AA705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230e9df3-be65-4c73-a93b-d1236ebd677e"/>
    <ds:schemaRef ds:uri="http://purl.org/dc/terms/"/>
    <ds:schemaRef ds:uri="http://schemas.microsoft.com/office/infopath/2007/PartnerControls"/>
    <ds:schemaRef ds:uri="http://schemas.openxmlformats.org/package/2006/metadata/core-properties"/>
    <ds:schemaRef ds:uri="http://schemas.microsoft.com/sharepoint/v3"/>
    <ds:schemaRef ds:uri="http://schemas.microsoft.com/office/2006/metadata/properties"/>
    <ds:schemaRef ds:uri="12a172fe-0250-434a-85cf-03b10810c5e5"/>
    <ds:schemaRef ds:uri="http://schemas.microsoft.com/office/2006/documentManagement/types"/>
    <ds:schemaRef ds:uri="http://www.w3.org/XML/1998/namespace"/>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Microsoft_Ignite_2015_Breakout_Template_v02</Template>
  <TotalTime>78</TotalTime>
  <Words>841</Words>
  <Application>Microsoft Macintosh PowerPoint</Application>
  <PresentationFormat>Custom</PresentationFormat>
  <Paragraphs>132</Paragraphs>
  <Slides>15</Slides>
  <Notes>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15</vt:i4>
      </vt:variant>
    </vt:vector>
  </HeadingPairs>
  <TitlesOfParts>
    <vt:vector size="23" baseType="lpstr">
      <vt:lpstr>Arial</vt:lpstr>
      <vt:lpstr>Consolas</vt:lpstr>
      <vt:lpstr>Segoe UI</vt:lpstr>
      <vt:lpstr>Segoe UI Light</vt:lpstr>
      <vt:lpstr>Wingdings</vt:lpstr>
      <vt:lpstr>5-30610_Microsoft_Ignite_Keynote_Template</vt:lpstr>
      <vt:lpstr>1_5-30610_Microsoft_Ignite_Keynote_Template</vt:lpstr>
      <vt:lpstr>2_5-30610_Microsoft_Ignite_Keynote_Template</vt:lpstr>
      <vt:lpstr>Using  API Services in Azure</vt:lpstr>
      <vt:lpstr>quick audience poll</vt:lpstr>
      <vt:lpstr>PowerPoint Presentation</vt:lpstr>
      <vt:lpstr>PowerPoint Presentation</vt:lpstr>
      <vt:lpstr>PowerPoint Presentation</vt:lpstr>
      <vt:lpstr>The rise of APIs</vt:lpstr>
      <vt:lpstr>APIs are the engines of growth</vt:lpstr>
      <vt:lpstr>Common scenarios</vt:lpstr>
      <vt:lpstr>PowerPoint Presentation</vt:lpstr>
      <vt:lpstr>Why API Management</vt:lpstr>
      <vt:lpstr>PowerPoint Presentation</vt:lpstr>
      <vt:lpstr>A year at a glance</vt:lpstr>
      <vt:lpstr>A year at a glance</vt:lpstr>
      <vt:lpstr>Azure API Management tour</vt:lpstr>
      <vt:lpstr>How to get started</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API Management and the API Economy</dc:title>
  <dc:subject>Microsoft Ignite 2015</dc:subject>
  <dc:creator>Shows</dc:creator>
  <cp:keywords>Microsoft Ignite 2015</cp:keywords>
  <dc:description>Template: Mitchell Derrey, Silver Fox Productions
Formatting: 
Audience Type: Internal/External</dc:description>
  <cp:lastModifiedBy>Microsoft Office User</cp:lastModifiedBy>
  <cp:revision>8</cp:revision>
  <dcterms:created xsi:type="dcterms:W3CDTF">2015-05-05T15:55:13Z</dcterms:created>
  <dcterms:modified xsi:type="dcterms:W3CDTF">2017-06-18T09:24:52Z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44;#McCormick Place|f42e8eaa-659e-42d3-85a5-a4ea6b6d2ed7</vt:lpwstr>
  </property>
  <property fmtid="{D5CDD505-2E9C-101B-9397-08002B2CF9AE}" pid="7" name="Track">
    <vt:lpwstr/>
  </property>
  <property fmtid="{D5CDD505-2E9C-101B-9397-08002B2CF9AE}" pid="8" name="Event Location">
    <vt:lpwstr>43;#Chicago|b2ea4b94-6e68-4e03-872e-ca2dcc35a47e</vt:lpwstr>
  </property>
  <property fmtid="{D5CDD505-2E9C-101B-9397-08002B2CF9AE}" pid="9" name="Campaign">
    <vt:lpwstr/>
  </property>
  <property fmtid="{D5CDD505-2E9C-101B-9397-08002B2CF9AE}" pid="10" name="IsMyDocuments">
    <vt:bool>true</vt:bool>
  </property>
  <property fmtid="{D5CDD505-2E9C-101B-9397-08002B2CF9AE}" pid="11" name="TaxKeyword">
    <vt:lpwstr>41;#Microsoft Ignite 2015|9eb2896f-7457-4443-a47b-f60d2d30355c</vt:lpwstr>
  </property>
  <property fmtid="{D5CDD505-2E9C-101B-9397-08002B2CF9AE}" pid="12" name="Audience1">
    <vt:lpwstr/>
  </property>
  <property fmtid="{D5CDD505-2E9C-101B-9397-08002B2CF9AE}" pid="13" name="Event Name">
    <vt:lpwstr>42;#Microsoft Ignite|9323c522-fe4b-4922-816b-10a1920d7afb</vt:lpwstr>
  </property>
</Properties>
</file>