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8a293c54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8a293c54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aa2993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0aa2993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98d561d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98d561d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98d561d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98d561d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8a293c549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8a293c549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b500ab8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b500ab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8a293c549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8a293c54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9662083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9662083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b500ab8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b500ab8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b500ab8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b500ab8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b93997c1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0b93997c1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b93997c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0b93997c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698850"/>
            <a:ext cx="632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Capstone: Fase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2"/>
                </a:solidFill>
              </a:rPr>
              <a:t>Desarrollo plataforma de gestión de reemplazo para profesores de Duoc 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757400" y="3106700"/>
            <a:ext cx="43221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Escalona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Patricio Agurto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Pino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Pablo Mellado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" y="197100"/>
            <a:ext cx="9143999" cy="4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 txBox="1"/>
          <p:nvPr>
            <p:ph type="title"/>
          </p:nvPr>
        </p:nvSpPr>
        <p:spPr>
          <a:xfrm>
            <a:off x="907475" y="48375"/>
            <a:ext cx="406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3226838" y="0"/>
            <a:ext cx="2582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00" y="657225"/>
            <a:ext cx="4676775" cy="43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386850" y="2208600"/>
            <a:ext cx="2370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260375" y="1382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Desarrollar una solución tecnológica integral que facilite la gestión de reemplazos de docentes y el control de horas trabajadas para asegurar una administración eficiente y precisa en el Programa de Inglés de Duoc UC, mejorando la calidad educativa y la precisión en el proceso de pago.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1260375" y="1382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dar solución a la gestión de reemplazos de profesores se realizará</a:t>
            </a:r>
            <a:r>
              <a:rPr lang="es"/>
              <a:t> una aplicación web que contenga: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Módulo </a:t>
            </a:r>
            <a:r>
              <a:rPr lang="es"/>
              <a:t>destinado</a:t>
            </a:r>
            <a:r>
              <a:rPr lang="es"/>
              <a:t> a guardar los docentes para poder </a:t>
            </a:r>
            <a:r>
              <a:rPr lang="es"/>
              <a:t>asignarlos</a:t>
            </a:r>
            <a:r>
              <a:rPr lang="es"/>
              <a:t> a la clase que necesitan reemplazar o recuperar, </a:t>
            </a:r>
            <a:r>
              <a:rPr lang="es"/>
              <a:t>también poder agregar sus jornadas y/o licencias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Módulo destinado a la gestión de clases a recuperar por docentes.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Módulo destinado a la gestión de reemplazantes.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 M</a:t>
            </a:r>
            <a:r>
              <a:rPr lang="es"/>
              <a:t>ódulo designado para reportes con la información referente a reemplazos y recuperación de clases.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1134250" y="1549175"/>
            <a:ext cx="7030500" cy="25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metodología a utilizar en este proyecto es la Metodología en Cascada, que es un enfoque de desarrollo de software lineal y secuencial, donde el proyecto se divide en fases bien definidas, y cada fase debe completarse antes de pasar a la siguiente. El proceso fluye en una sola dirección, similar a una cascada, desde la fase de requisitos hasta la entrega del producto.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1303800" y="615250"/>
            <a:ext cx="3111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</a:t>
            </a:r>
            <a:endParaRPr/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0" y="1528613"/>
            <a:ext cx="9060800" cy="20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1303800" y="615250"/>
            <a:ext cx="3111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</a:t>
            </a:r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907475" y="1406725"/>
            <a:ext cx="76443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" y="1915000"/>
            <a:ext cx="9144000" cy="1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1303800" y="615250"/>
            <a:ext cx="3111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</a:t>
            </a:r>
            <a:endParaRPr/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250"/>
            <a:ext cx="8839200" cy="277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348875" y="116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lógica</a:t>
            </a:r>
            <a:endParaRPr/>
          </a:p>
        </p:txBody>
      </p:sp>
      <p:sp>
        <p:nvSpPr>
          <p:cNvPr id="366" name="Google Shape;366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4788"/>
            <a:ext cx="9143999" cy="400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1698025" y="296325"/>
            <a:ext cx="34128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de despliegue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1138275"/>
            <a:ext cx="74580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