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2" r:id="rId9"/>
    <p:sldId id="263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A4B17F-F6D6-44B5-AEAF-0A8BD49980C6}">
  <a:tblStyle styleId="{EAA4B17F-F6D6-44B5-AEAF-0A8BD49980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/>
    <p:restoredTop sz="94680"/>
  </p:normalViewPr>
  <p:slideViewPr>
    <p:cSldViewPr snapToGrid="0">
      <p:cViewPr varScale="1">
        <p:scale>
          <a:sx n="185" d="100"/>
          <a:sy n="185" d="100"/>
        </p:scale>
        <p:origin x="176" y="173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8075b2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8075b2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29b9fb2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f29b9fb2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98075b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98075b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2A681BC5-E312-4C15-A2D6-C5666B2F6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98075b259_0_20:notes">
            <a:extLst>
              <a:ext uri="{FF2B5EF4-FFF2-40B4-BE49-F238E27FC236}">
                <a16:creationId xmlns:a16="http://schemas.microsoft.com/office/drawing/2014/main" id="{40B6C417-FCD5-D76E-70CF-BA415755C9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98075b259_0_20:notes">
            <a:extLst>
              <a:ext uri="{FF2B5EF4-FFF2-40B4-BE49-F238E27FC236}">
                <a16:creationId xmlns:a16="http://schemas.microsoft.com/office/drawing/2014/main" id="{898F6472-E851-AA8C-1BF3-CD584B1598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732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kdeit/wtm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Microservice Architecture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4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98440591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{EAA4B17F-F6D6-44B5-AEAF-0A8BD49980C6}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Микросервисная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архитектура — скорее «Да»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 только если необходимо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K8S —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точно «Да»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План по развитию: практика на реальных задачах, затем повтор теории.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4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/>
          <a:srcRect t="4367" b="4367"/>
          <a:stretch/>
        </p:blipFill>
        <p:spPr>
          <a:xfrm>
            <a:off x="1069674" y="2963889"/>
            <a:ext cx="1508400" cy="1488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«</a:t>
            </a:r>
            <a:r>
              <a:rPr lang="ru-RU" sz="3000" dirty="0"/>
              <a:t>Бизнес-коммуникатор для ПО аптек</a:t>
            </a:r>
            <a:r>
              <a:rPr lang="ru" sz="3000" dirty="0"/>
              <a:t>»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Кузнецов Дмитрий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Web-</a:t>
            </a:r>
            <a:r>
              <a:rPr lang="ru-RU" sz="1400" dirty="0"/>
              <a:t>программист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559075" y="342525"/>
            <a:ext cx="65181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696923" y="1099674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Текущие проблемы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696923" y="1729587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96923" y="2369806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696923" y="3010040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96923" y="3608285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96923" y="4206531"/>
            <a:ext cx="2589300" cy="3837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696923" y="1291524"/>
            <a:ext cx="600" cy="630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696923" y="1921437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>
            <a:off x="696923" y="256165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696923" y="3232828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696923" y="3903996"/>
            <a:ext cx="600" cy="6402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Текущие проблемы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3245638847"/>
              </p:ext>
            </p:extLst>
          </p:nvPr>
        </p:nvGraphicFramePr>
        <p:xfrm>
          <a:off x="952500" y="2058925"/>
          <a:ext cx="7239000" cy="1645292"/>
        </p:xfrm>
        <a:graphic>
          <a:graphicData uri="http://schemas.openxmlformats.org/drawingml/2006/table">
            <a:tbl>
              <a:tblPr>
                <a:noFill/>
                <a:tableStyleId>{EAA4B17F-F6D6-44B5-AEAF-0A8BD49980C6}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Ооооочень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долгий цикл релиза — 60 дней время жизни задачи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Слабая масштабируемость — 90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% CPU 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одну </a:t>
                      </a: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legacy-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таску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Сложность — от 3-х месяцев на сеньора-помидора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Deploy — </a:t>
                      </a: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 30 минут приходится останавливать приложение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E75A4902-A147-F0E9-F1A5-F39DA2E07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>
            <a:extLst>
              <a:ext uri="{FF2B5EF4-FFF2-40B4-BE49-F238E27FC236}">
                <a16:creationId xmlns:a16="http://schemas.microsoft.com/office/drawing/2014/main" id="{45C4A8D8-2D71-8822-F85A-E0FED53218B4}"/>
              </a:ext>
            </a:extLst>
          </p:cNvPr>
          <p:cNvSpPr txBox="1"/>
          <p:nvPr/>
        </p:nvSpPr>
        <p:spPr>
          <a:xfrm>
            <a:off x="494775" y="455606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sz="30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8" name="Google Shape;108;p20">
            <a:extLst>
              <a:ext uri="{FF2B5EF4-FFF2-40B4-BE49-F238E27FC236}">
                <a16:creationId xmlns:a16="http://schemas.microsoft.com/office/drawing/2014/main" id="{0B9084FA-D7AD-007E-0961-08AEADAC1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993646"/>
              </p:ext>
            </p:extLst>
          </p:nvPr>
        </p:nvGraphicFramePr>
        <p:xfrm>
          <a:off x="952500" y="2058925"/>
          <a:ext cx="7239000" cy="1645292"/>
        </p:xfrm>
        <a:graphic>
          <a:graphicData uri="http://schemas.openxmlformats.org/drawingml/2006/table">
            <a:tbl>
              <a:tblPr>
                <a:noFill/>
                <a:tableStyleId>{EAA4B17F-F6D6-44B5-AEAF-0A8BD49980C6}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Составить общий план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Реализовать общее взаимодействие системы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Упрощённая реализация неочевидных решений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Инициализация инфраструктурного слоя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69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Образовательные цели</a:t>
            </a:r>
            <a:endParaRPr sz="3000" dirty="0"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41492412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{EAA4B17F-F6D6-44B5-AEAF-0A8BD49980C6}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Систематизация существующих знаний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Знакомство с современными подходами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K8S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 нуля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Используемые технологии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005113764"/>
              </p:ext>
            </p:extLst>
          </p:nvPr>
        </p:nvGraphicFramePr>
        <p:xfrm>
          <a:off x="952500" y="1544194"/>
          <a:ext cx="7239000" cy="2414940"/>
        </p:xfrm>
        <a:graphic>
          <a:graphicData uri="http://schemas.openxmlformats.org/drawingml/2006/table">
            <a:tbl>
              <a:tblPr>
                <a:noFill/>
                <a:tableStyleId>{EAA4B17F-F6D6-44B5-AEAF-0A8BD49980C6}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ASP.NET Core 8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strike="sngStrik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React</a:t>
                      </a:r>
                      <a:endParaRPr sz="1300" strike="sngStrik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lang="en-US"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K8S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Prometheus + Grafana</a:t>
                      </a:r>
                      <a:endParaRPr lang="ru-RU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Rabbit MQ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Redis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strike="sngStrik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ELK</a:t>
                      </a:r>
                      <a:endParaRPr lang="ru-RU" sz="1300" strike="sngStrik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strike="noStrike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Keycloak</a:t>
                      </a:r>
                      <a:r>
                        <a:rPr lang="en-US" sz="1300" strike="noStrik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strike="sngStrike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(Identity server 4)</a:t>
                      </a:r>
                      <a:endParaRPr sz="1300" strike="sngStrik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BA46723-FBC9-5D3E-532F-E2AD512BD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342" y="-37474"/>
            <a:ext cx="9180342" cy="521109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651EEED-03CE-8A93-8BEF-0FCB33B35837}"/>
              </a:ext>
            </a:extLst>
          </p:cNvPr>
          <p:cNvSpPr/>
          <p:nvPr/>
        </p:nvSpPr>
        <p:spPr>
          <a:xfrm>
            <a:off x="-36342" y="-37474"/>
            <a:ext cx="4608342" cy="5211097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3443093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solidFill>
                  <a:schemeClr val="bg1"/>
                </a:solidFill>
              </a:rPr>
              <a:t>Что получилось</a:t>
            </a: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668525" y="1521239"/>
            <a:ext cx="3936300" cy="3416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План на 100</a:t>
            </a:r>
            <a:r>
              <a:rPr lang="en-US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Реализация — </a:t>
            </a:r>
            <a:r>
              <a:rPr lang="ru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85</a:t>
            </a:r>
            <a:r>
              <a:rPr lang="en-US" b="1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lang="ru-RU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https://github.com/kdeit/wtm.git</a:t>
            </a:r>
            <a:endParaRPr lang="ru-RU" b="1" u="sng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b="1" u="sng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b="1" u="sng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1 – </a:t>
            </a:r>
            <a:r>
              <a:rPr lang="ru-RU" sz="11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С4 - 1</a:t>
            </a:r>
          </a:p>
          <a:p>
            <a:r>
              <a:rPr lang="ru-RU" sz="11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2 – С4 - 2</a:t>
            </a:r>
          </a:p>
          <a:p>
            <a:r>
              <a:rPr lang="ru-RU" sz="11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3 – </a:t>
            </a:r>
            <a:r>
              <a:rPr lang="en-US" sz="11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Gate</a:t>
            </a:r>
          </a:p>
          <a:p>
            <a:r>
              <a:rPr lang="en-US" sz="11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4 – </a:t>
            </a:r>
            <a:r>
              <a:rPr lang="ru-RU" sz="11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Аутентификация (</a:t>
            </a:r>
            <a:r>
              <a:rPr lang="en-US" sz="1100" b="1" u="sng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keycloak</a:t>
            </a:r>
            <a:r>
              <a:rPr lang="en-US" sz="11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VS identity</a:t>
            </a:r>
            <a:r>
              <a:rPr lang="ru-RU" sz="11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r>
              <a:rPr lang="ru-RU" sz="11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5 – </a:t>
            </a:r>
            <a:r>
              <a:rPr lang="en-US" sz="11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HTTP-</a:t>
            </a:r>
            <a:r>
              <a:rPr lang="ru-RU" sz="11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общение между сервисами</a:t>
            </a:r>
          </a:p>
          <a:p>
            <a:r>
              <a:rPr lang="ru-RU" sz="11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6 — Шина</a:t>
            </a:r>
          </a:p>
          <a:p>
            <a:r>
              <a:rPr lang="ru-RU" sz="11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7 — Сервис </a:t>
            </a:r>
            <a:r>
              <a:rPr lang="en-US" sz="11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Assistance</a:t>
            </a:r>
            <a:r>
              <a:rPr lang="ru-RU" sz="11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+ Сага для транзакций</a:t>
            </a:r>
          </a:p>
          <a:p>
            <a:r>
              <a:rPr lang="ru-RU" sz="11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8 — Логи и </a:t>
            </a:r>
            <a:r>
              <a:rPr lang="ru-RU" sz="1100" b="1" u="sng" dirty="0" err="1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шардирование</a:t>
            </a:r>
            <a:r>
              <a:rPr lang="ru-RU" sz="11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r>
              <a:rPr lang="ru-RU" sz="11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9 — </a:t>
            </a:r>
            <a:r>
              <a:rPr lang="ru-RU" sz="1100" b="1" u="sng" strike="sngStrik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Счётчики и </a:t>
            </a:r>
            <a:r>
              <a:rPr lang="en-US" sz="1100" b="1" u="sng" strike="sngStrik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GRPC</a:t>
            </a:r>
          </a:p>
          <a:p>
            <a:r>
              <a:rPr lang="en-US" sz="11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10 — </a:t>
            </a:r>
            <a:r>
              <a:rPr lang="ru-RU" sz="11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Мониторинг</a:t>
            </a:r>
          </a:p>
          <a:p>
            <a:r>
              <a:rPr lang="ru-RU" sz="1100" b="1" u="sng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11 — Тестирование / </a:t>
            </a:r>
            <a:r>
              <a:rPr lang="ru-RU" sz="1100" b="1" u="sng" strike="sngStrik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нагрузочное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279</Words>
  <Application>Microsoft Macintosh PowerPoint</Application>
  <PresentationFormat>Экран (16:9)</PresentationFormat>
  <Paragraphs>80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Roboto</vt:lpstr>
      <vt:lpstr>Courier New</vt:lpstr>
      <vt:lpstr>Светлая тема</vt:lpstr>
      <vt:lpstr>Microservice Architecture</vt:lpstr>
      <vt:lpstr>Меня хорошо видно &amp; слышно?</vt:lpstr>
      <vt:lpstr>Защита проекта Тема: «Бизнес-коммуникатор для ПО аптек»   </vt:lpstr>
      <vt:lpstr>Презентация PowerPoint</vt:lpstr>
      <vt:lpstr>Презентация PowerPoint</vt:lpstr>
      <vt:lpstr>Презентация PowerPoint</vt:lpstr>
      <vt:lpstr>Образовательные цели</vt:lpstr>
      <vt:lpstr>Используемые технологии </vt:lpstr>
      <vt:lpstr>Что получилось</vt:lpstr>
      <vt:lpstr>Выводы и планы по развитию </vt:lpstr>
      <vt:lpstr>Спасибо за внимание!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Dmitry Kuznecov</cp:lastModifiedBy>
  <cp:revision>4</cp:revision>
  <dcterms:modified xsi:type="dcterms:W3CDTF">2024-10-22T11:36:49Z</dcterms:modified>
</cp:coreProperties>
</file>