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653CA-848D-704F-845B-0981B4282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82FF6-FD41-7247-98A2-47667151B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B3B2C-DA05-8E42-BC99-FB6DBA10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C888-F3AA-1049-B267-70D35635E8DC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99823-53E5-6D4F-97D1-814EE3F8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B27E1-C899-7C47-BFAD-78A36077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8EA0-EB74-A24D-8A16-7B7A68AB4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3F28-2E95-0047-9B24-520F8D77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949D8-23A1-C645-A49B-3ABFD7193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A04B6-44F9-9244-9F7C-B2F624EA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C888-F3AA-1049-B267-70D35635E8DC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7E576-F351-4A42-B3D5-7B8CD15D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B330A-C0D4-E640-A3EF-75A65A45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8EA0-EB74-A24D-8A16-7B7A68AB4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8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333EE8-7C60-404F-8F70-7EA954C7A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B38DE-ED66-B149-93FE-96FDDC976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AF6CC-4C13-A840-A52B-FB6C31AB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C888-F3AA-1049-B267-70D35635E8DC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8DB41-2D57-F14C-811E-C312A42E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7C18B-F0A3-744B-8975-A1FF7D51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8EA0-EB74-A24D-8A16-7B7A68AB4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0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2829-A931-9345-86F1-83E09518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E0BD6-3815-7F43-A51D-58E7DEAF8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54C27-F9D4-B14C-836B-B6E8CA12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C888-F3AA-1049-B267-70D35635E8DC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F4D0A-62ED-B140-93D2-49BBA204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576D6-208F-0E42-B7EF-D44CE46C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8EA0-EB74-A24D-8A16-7B7A68AB4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0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4B1C-8935-F843-94DB-F909757A4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AE060-5C3A-0D41-A475-079206218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D1F1D-2F6A-2C45-B365-12A120632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C888-F3AA-1049-B267-70D35635E8DC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29B1F-6B54-7D4F-8C24-D245ADAE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22280-51D8-5941-ADD6-3FE1CF09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8EA0-EB74-A24D-8A16-7B7A68AB4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45D31-3548-084D-8E65-9A261E42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BA70C-2C38-8E4F-9128-21097EAC8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7C2F2-29B7-7948-A340-D7B77A49E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364E7-FF4E-B948-8837-096DE752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C888-F3AA-1049-B267-70D35635E8DC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931AA-2C86-7745-B619-C3FDFC5D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935C0-1DD3-1F4B-AB45-B2BBE788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8EA0-EB74-A24D-8A16-7B7A68AB4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4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9FA3-AD8C-A24A-8691-73D0AE7C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ECBA1-DCE0-2348-A45E-E4DABD41E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43BB5-95C3-9940-95EF-35F7150E7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DA754-4D06-B548-B5E8-C214FA202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EEC49-9740-2141-BC0D-8B8A6120D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8165C7-40E6-0C4B-A389-AE021AE6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C888-F3AA-1049-B267-70D35635E8DC}" type="datetimeFigureOut">
              <a:rPr lang="en-US" smtClean="0"/>
              <a:t>10/8/20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CA8D0C-9367-6844-A8B1-D2CD8BD57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2C061-8923-394E-9907-488707A3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8EA0-EB74-A24D-8A16-7B7A68AB4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8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DB472-71CB-054F-8BF4-49196969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BC9BFB-0E2D-3849-B122-D6D647C40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C888-F3AA-1049-B267-70D35635E8DC}" type="datetimeFigureOut">
              <a:rPr lang="en-US" smtClean="0"/>
              <a:t>10/8/20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16D8B-7F87-5449-8A48-40BA08531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16B9B-A837-9543-B3D8-C4C90D06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8EA0-EB74-A24D-8A16-7B7A68AB4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0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A2585E-A79B-FC42-85D7-E8681CEF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C888-F3AA-1049-B267-70D35635E8DC}" type="datetimeFigureOut">
              <a:rPr lang="en-US" smtClean="0"/>
              <a:t>10/8/20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5365D-5905-A544-ACAB-CB45752B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DC5D4-C489-F04C-A47C-3FF4151C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8EA0-EB74-A24D-8A16-7B7A68AB4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7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74F9-89B6-6E46-828C-EB7C2F906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08B42-F4BC-F94A-94BB-A2A6FE276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3B228-D47A-CF4C-A782-0614DE43B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B0EF9-BF7C-F641-B19C-3ACBA719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C888-F3AA-1049-B267-70D35635E8DC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1FB10-A296-2C46-B1EE-A4EEACD06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E41E5-F781-AE4C-B3EF-FFE1956A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8EA0-EB74-A24D-8A16-7B7A68AB4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6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12B2-DA59-4E41-966F-58ED16E91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9F9419-6A69-9541-95CE-8592DD764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92A39-ECF4-7647-BCE0-264E072CF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73467-7F32-8346-9CD2-D5EA98B6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C888-F3AA-1049-B267-70D35635E8DC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CA3BD-2273-0B4A-8312-089AA9B4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31AA6-9092-314C-AAF1-994BC67B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8EA0-EB74-A24D-8A16-7B7A68AB4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7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EE2988-9D79-4E4C-9D97-1E405D30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62D28-B103-FE4D-B224-62264BCF9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40210-0725-5B4D-BA4A-82BFB9C2F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EC888-F3AA-1049-B267-70D35635E8DC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AD498-CB45-7149-9762-194CB9EF9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BFB2-45E8-7E43-ABF1-5ED578069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08EA0-EB74-A24D-8A16-7B7A68AB4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6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A2C4-CCA9-F24B-A18A-12C78FDFB4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LDA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D0102-74AF-8D48-A450-F89EDCD7FD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1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8662-DB65-A14D-AB2C-D09EE688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86CCC-2F38-464A-B537-C3C398F33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Latent Dirichlet Allocation (LDA)</a:t>
            </a:r>
          </a:p>
          <a:p>
            <a:pPr lvl="1" fontAlgn="ctr"/>
            <a:r>
              <a:rPr lang="en-US" dirty="0"/>
              <a:t>Example of topic model used to classify text in a document to a particular topic.</a:t>
            </a:r>
          </a:p>
          <a:p>
            <a:pPr lvl="1" fontAlgn="ctr"/>
            <a:r>
              <a:rPr lang="en-US" dirty="0"/>
              <a:t>It builds a topic per document model and words per topic model, modeled as Dirichlet distributions.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document can be described by a distribution of topic and each topic can be described by a distribution of words.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Latent -&gt; hidden</a:t>
            </a:r>
          </a:p>
          <a:p>
            <a:pPr marL="0" indent="0">
              <a:buNone/>
            </a:pPr>
            <a:r>
              <a:rPr lang="en-US" sz="1200" dirty="0"/>
              <a:t>https://</a:t>
            </a:r>
            <a:r>
              <a:rPr lang="en-US" sz="1200" dirty="0" err="1"/>
              <a:t>towardsdatascience.com</a:t>
            </a:r>
            <a:r>
              <a:rPr lang="en-US" sz="1200" dirty="0"/>
              <a:t>/the-complete-guide-for-topics-extraction-in-python-a6aaa6cedbbc</a:t>
            </a:r>
          </a:p>
        </p:txBody>
      </p:sp>
    </p:spTree>
    <p:extLst>
      <p:ext uri="{BB962C8B-B14F-4D97-AF65-F5344CB8AC3E}">
        <p14:creationId xmlns:p14="http://schemas.microsoft.com/office/powerpoint/2010/main" val="333931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A7B5-18A8-9946-8E1F-A06E9BBF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5FE0539F-C330-014C-8A75-AB8BA1A833B7}"/>
              </a:ext>
            </a:extLst>
          </p:cNvPr>
          <p:cNvSpPr/>
          <p:nvPr/>
        </p:nvSpPr>
        <p:spPr>
          <a:xfrm>
            <a:off x="3834819" y="3429000"/>
            <a:ext cx="2261181" cy="200297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D2C839-A671-D84C-B3D2-6D1FEDC0B81A}"/>
              </a:ext>
            </a:extLst>
          </p:cNvPr>
          <p:cNvSpPr/>
          <p:nvPr/>
        </p:nvSpPr>
        <p:spPr>
          <a:xfrm>
            <a:off x="4027715" y="5230585"/>
            <a:ext cx="97971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47B4CB-E10C-3145-B1D7-33AF473041E0}"/>
              </a:ext>
            </a:extLst>
          </p:cNvPr>
          <p:cNvSpPr/>
          <p:nvPr/>
        </p:nvSpPr>
        <p:spPr>
          <a:xfrm>
            <a:off x="4889209" y="3646714"/>
            <a:ext cx="97971" cy="119743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21D838-78D9-924E-9181-62CAF03CF088}"/>
              </a:ext>
            </a:extLst>
          </p:cNvPr>
          <p:cNvSpPr/>
          <p:nvPr/>
        </p:nvSpPr>
        <p:spPr>
          <a:xfrm>
            <a:off x="5704115" y="5170714"/>
            <a:ext cx="97971" cy="1197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7A9BD5-1098-4D4D-AB47-F8DB12AFB630}"/>
              </a:ext>
            </a:extLst>
          </p:cNvPr>
          <p:cNvSpPr/>
          <p:nvPr/>
        </p:nvSpPr>
        <p:spPr>
          <a:xfrm>
            <a:off x="4432009" y="4506686"/>
            <a:ext cx="97971" cy="11974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A765EA8F-9738-544D-9283-C65E8FCF8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7" y="2015335"/>
            <a:ext cx="8436429" cy="61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0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8A94-D90B-2245-9658-6B3BDBF8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 processing: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3E12D-0928-FC4B-B726-48245E219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ctr"/>
            <a:r>
              <a:rPr lang="en-US" dirty="0"/>
              <a:t>Tokenization</a:t>
            </a:r>
          </a:p>
          <a:p>
            <a:pPr lvl="1" fontAlgn="ctr"/>
            <a:r>
              <a:rPr lang="en-US" dirty="0"/>
              <a:t>Text -&gt; sentences</a:t>
            </a:r>
          </a:p>
          <a:p>
            <a:pPr lvl="1" fontAlgn="ctr"/>
            <a:r>
              <a:rPr lang="en-US" dirty="0"/>
              <a:t>Sentences -&gt; words</a:t>
            </a:r>
          </a:p>
          <a:p>
            <a:pPr lvl="1" fontAlgn="ctr"/>
            <a:r>
              <a:rPr lang="en-US" dirty="0"/>
              <a:t>Lower case</a:t>
            </a:r>
          </a:p>
          <a:p>
            <a:pPr lvl="1" fontAlgn="ctr"/>
            <a:r>
              <a:rPr lang="en-US" dirty="0"/>
              <a:t>Remove punctuation</a:t>
            </a:r>
          </a:p>
          <a:p>
            <a:pPr fontAlgn="ctr"/>
            <a:r>
              <a:rPr lang="en-US" dirty="0"/>
              <a:t>Remove words with less than 3 characters</a:t>
            </a:r>
          </a:p>
          <a:p>
            <a:pPr fontAlgn="ctr"/>
            <a:r>
              <a:rPr lang="en-US" dirty="0"/>
              <a:t>Remove </a:t>
            </a:r>
            <a:r>
              <a:rPr lang="en-US" dirty="0" err="1"/>
              <a:t>stopwords</a:t>
            </a:r>
            <a:endParaRPr lang="en-US" dirty="0"/>
          </a:p>
          <a:p>
            <a:pPr fontAlgn="ctr"/>
            <a:r>
              <a:rPr lang="en-US" dirty="0"/>
              <a:t>Lemmatize words</a:t>
            </a:r>
          </a:p>
          <a:p>
            <a:pPr lvl="1" fontAlgn="ctr"/>
            <a:r>
              <a:rPr lang="en-US" dirty="0"/>
              <a:t>Third person -&gt; first person</a:t>
            </a:r>
          </a:p>
          <a:p>
            <a:pPr lvl="1" fontAlgn="ctr"/>
            <a:r>
              <a:rPr lang="en-US" dirty="0"/>
              <a:t>Past/future tenses -&gt; present tense</a:t>
            </a:r>
          </a:p>
          <a:p>
            <a:pPr fontAlgn="ctr"/>
            <a:r>
              <a:rPr lang="en-US" dirty="0"/>
              <a:t>Words are stemmed - reduced to root 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0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6474</TotalTime>
  <Words>123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Project LDA</vt:lpstr>
      <vt:lpstr>What is LDA</vt:lpstr>
      <vt:lpstr>PowerPoint Presentation</vt:lpstr>
      <vt:lpstr>Data Pre processing: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LDA</dc:title>
  <dc:creator>DE LAS ALAS, Kaye Ann C.</dc:creator>
  <cp:lastModifiedBy>DE LAS ALAS, Kaye Ann C.</cp:lastModifiedBy>
  <cp:revision>3</cp:revision>
  <dcterms:created xsi:type="dcterms:W3CDTF">2020-10-08T12:26:31Z</dcterms:created>
  <dcterms:modified xsi:type="dcterms:W3CDTF">2020-10-13T00:21:00Z</dcterms:modified>
</cp:coreProperties>
</file>