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1048012" y="30475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Projects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Artwork Slideshow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00" y="30475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About Me</a:t>
            </a:r>
          </a:p>
        </p:txBody>
      </p:sp>
      <p:sp>
        <p:nvSpPr>
          <p:cNvPr id="71" name="Shape 71"/>
          <p:cNvSpPr/>
          <p:nvPr/>
        </p:nvSpPr>
        <p:spPr>
          <a:xfrm>
            <a:off x="4053862" y="26073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Resume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4053875" y="30475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Through Other Websites</a:t>
            </a:r>
          </a:p>
        </p:txBody>
      </p:sp>
      <p:sp>
        <p:nvSpPr>
          <p:cNvPr id="78" name="Shape 78"/>
          <p:cNvSpPr/>
          <p:nvPr/>
        </p:nvSpPr>
        <p:spPr>
          <a:xfrm>
            <a:off x="4053862" y="34878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Skills</a:t>
            </a:r>
          </a:p>
        </p:txBody>
      </p:sp>
      <p:sp>
        <p:nvSpPr>
          <p:cNvPr id="79" name="Shape 79"/>
          <p:cNvSpPr/>
          <p:nvPr/>
        </p:nvSpPr>
        <p:spPr>
          <a:xfrm>
            <a:off x="1048012" y="348780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Bar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5" name="Shape 85"/>
            <p:cNvCxnSpPr>
              <a:stCxn id="86" idx="2"/>
              <a:endCxn id="87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8" name="Shape 88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90" name="Shape 90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91" name="Shape 91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0" name="Shape 100"/>
          <p:cNvSpPr/>
          <p:nvPr/>
        </p:nvSpPr>
        <p:spPr>
          <a:xfrm>
            <a:off x="5522375" y="13577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Through Other Websites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080725" y="13577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Artwork Slideshow</a:t>
            </a:r>
          </a:p>
        </p:txBody>
      </p:sp>
      <p:sp>
        <p:nvSpPr>
          <p:cNvPr id="102" name="Shape 102"/>
          <p:cNvSpPr/>
          <p:nvPr/>
        </p:nvSpPr>
        <p:spPr>
          <a:xfrm>
            <a:off x="6964025" y="135772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Resume</a:t>
            </a:r>
          </a:p>
        </p:txBody>
      </p:sp>
      <p:sp>
        <p:nvSpPr>
          <p:cNvPr id="103" name="Shape 103"/>
          <p:cNvSpPr/>
          <p:nvPr/>
        </p:nvSpPr>
        <p:spPr>
          <a:xfrm>
            <a:off x="5522375" y="18194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Skills</a:t>
            </a:r>
          </a:p>
        </p:txBody>
      </p:sp>
      <p:sp>
        <p:nvSpPr>
          <p:cNvPr id="104" name="Shape 104"/>
          <p:cNvSpPr/>
          <p:nvPr/>
        </p:nvSpPr>
        <p:spPr>
          <a:xfrm>
            <a:off x="6964025" y="8960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About Me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  <p:sp>
        <p:nvSpPr>
          <p:cNvPr id="106" name="Shape 106"/>
          <p:cNvSpPr/>
          <p:nvPr/>
        </p:nvSpPr>
        <p:spPr>
          <a:xfrm>
            <a:off x="5522362" y="8960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7" name="Shape 107"/>
          <p:cNvSpPr/>
          <p:nvPr/>
        </p:nvSpPr>
        <p:spPr>
          <a:xfrm>
            <a:off x="4080712" y="896053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Projects</a:t>
            </a:r>
          </a:p>
        </p:txBody>
      </p:sp>
      <p:sp>
        <p:nvSpPr>
          <p:cNvPr id="108" name="Shape 108"/>
          <p:cNvSpPr/>
          <p:nvPr/>
        </p:nvSpPr>
        <p:spPr>
          <a:xfrm>
            <a:off x="4080725" y="181940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Navigation 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