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0BC7-8059-8CF9-FFD9-0422FA9C1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FEA0A-B87D-BAC4-D567-D02FD590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85C4-CEDD-A0CD-2BBD-530F008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9885-4C84-91CB-CC89-2FA71B6F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0E66-296E-2692-7389-F80C5C3D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7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7A62-0D45-20B9-2696-561112B4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9082-6406-9F1F-F599-9E86BDD96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5D72-6F53-CF7E-A15C-478C0916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6A2B-BA15-9F42-EB86-37484FD8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CFD0-8D95-6A2A-4C69-04103EC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5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F2A47-0DEA-020E-6C41-A7D9D13A6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A7445-15B7-D752-F656-594D2F6E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4E5D-CD0E-C668-19F4-7A0722DA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C901-4096-E0C5-CE3F-67D4D995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CE3F0-0D3A-44F3-FA36-19191404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62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4A8F-5460-FB46-D513-7269151E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5C8E-9B3E-96C3-006A-7201DC5B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8682-D96A-42AC-B040-6D0244F9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9A2A-B72D-4BFA-FEB7-C75A748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374C-1B85-36F0-9F79-AFC7854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97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1A2A-B614-6D75-DA58-C6055495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C1D9E-22CC-0445-2536-6A4094C2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1921-5FE2-4650-CDC9-5210B78A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0683-6B9C-0801-B94D-EA8DE1B0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DEF7-46AD-C3BC-7757-C66D6ACB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9952-261F-A9BA-CE8F-AA189B0C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1EDD-ABF4-0E1D-1202-D9625D4D6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29A2-9DEA-9AAE-3F3E-87C063AB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8015-CBF7-DA71-C5E0-E191A99E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E88F8-AE78-E8F8-4D36-544D86C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427B4-2D2E-0606-9156-61783660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531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E29D-1F6A-07E1-1C7E-F6EC64C0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4F75E-8F76-F506-2179-614B4BBA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D9705-49F6-4230-D4B6-046D1190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73FA2-C383-ABC8-A46A-3FED6F7AF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0133D-4DBD-0111-1A31-4EB1458E7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85C62-AC61-7394-52F5-60354A83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6B51E-0801-42EA-4F60-E827ED9B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CB70A-7D3C-A279-C842-888419B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59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F918-31F3-79AC-E681-D6F9500E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19306-3362-5662-AAC7-C0AE3DFF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4E787-3498-EE4B-1A65-3A7B9873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D05FB-84BA-9F51-483A-134B1A2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2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94E67-35FA-6821-3982-1B3DB93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85104-E46D-C3AE-E55B-6D27FD7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59D6-9FC5-37EC-4DA7-963487CE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4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1F32-7942-2977-3369-2D3376C5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828F-EC56-5DC5-6BF1-4AA29051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FF345-1E74-18AC-D329-543A3968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A1254-1577-5704-DED6-26A0EF9E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80BA5-4E5D-C88C-026C-5B108824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0B0E-DE75-6E6C-C7D2-5F45035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1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0C1-54B2-B2E2-F603-81B28F89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FF303-7C24-222B-30C7-2392D572A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EABAC-4C26-5699-878D-72DDADEB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27B07-F3BD-DC62-CD67-9775F11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E15C1-1CBC-DBD1-80CC-1C4CC785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26AE9-EAD1-3053-EA3F-0F9BC897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875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651FE-B43D-403F-BFBF-2D7C801C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573DD-E574-843F-5D3B-70E9FE8D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611-FF36-8CD9-7CFE-375A2D40F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B4235-23FC-4AD4-8B9C-C6C412BBF849}" type="datetimeFigureOut">
              <a:rPr lang="en-SG" smtClean="0"/>
              <a:t>7/8/2024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EBCDF-DD11-4EE0-6D0C-D9D69B6B0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7821-7DF7-03D1-D0E9-ABBF8CB72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F4684-AC4E-4304-8D88-C3434DB2C1DA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B1D11-DE01-FF9C-6660-724A239E19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41030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A768-9F0E-EA29-677C-36075F4FE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DX1224</a:t>
            </a:r>
            <a:br>
              <a:rPr lang="en-US" dirty="0"/>
            </a:br>
            <a:r>
              <a:rPr lang="en-US" dirty="0"/>
              <a:t>2D GAME PROJECT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81B0F-AC52-4993-96CE-BB4C05007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GAME PROPOSAL</a:t>
            </a:r>
          </a:p>
          <a:p>
            <a:endParaRPr lang="en-US" dirty="0"/>
          </a:p>
          <a:p>
            <a:r>
              <a:rPr lang="en-US" dirty="0"/>
              <a:t>[TEAM NAME]</a:t>
            </a:r>
          </a:p>
          <a:p>
            <a:r>
              <a:rPr lang="en-US" dirty="0"/>
              <a:t>[MEMBER NAMES]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DA8B2-AC73-57D0-A8DD-74E3F21D9B96}"/>
              </a:ext>
            </a:extLst>
          </p:cNvPr>
          <p:cNvSpPr txBox="1"/>
          <p:nvPr/>
        </p:nvSpPr>
        <p:spPr>
          <a:xfrm>
            <a:off x="790470" y="5559251"/>
            <a:ext cx="1061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NOTE: </a:t>
            </a:r>
          </a:p>
          <a:p>
            <a:r>
              <a:rPr lang="en-SG" dirty="0"/>
              <a:t>This is only a template to get you started. Please add any relevant or remove any irrelevant parts as you deem necessary. Do beautify the slides as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BCE8-8AD9-5746-CD20-A6401579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98F0-B8CB-FA86-FF1B-853D81C2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High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Unique Selling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Game Overview/Synopsis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Game Mechanics and Systems</a:t>
            </a:r>
          </a:p>
          <a:p>
            <a:pPr lvl="1"/>
            <a:r>
              <a:rPr lang="en-US" sz="2000" dirty="0"/>
              <a:t>Examples: Character, game objects, inventory, dialogue, resource system, AI,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Give clear and concise description of each, how it works, actions, </a:t>
            </a:r>
            <a:r>
              <a:rPr lang="en-US" sz="2000" dirty="0" err="1"/>
              <a:t>etc</a:t>
            </a:r>
            <a:endParaRPr lang="en-US" sz="2000" dirty="0"/>
          </a:p>
          <a:p>
            <a:pPr lvl="1"/>
            <a:r>
              <a:rPr lang="en-US" sz="2000" dirty="0"/>
              <a:t>Use images/video to illustrate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Input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Game Flow Chart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Screen Flow Chart</a:t>
            </a:r>
          </a:p>
          <a:p>
            <a:pPr marL="514350" indent="-514350">
              <a:buFont typeface="+mj-lt"/>
              <a:buAutoNum type="arabicPeriod"/>
            </a:pPr>
            <a:r>
              <a:rPr lang="en-SG" sz="2400" dirty="0"/>
              <a:t>Task Breakdowns &amp; Schedule</a:t>
            </a:r>
          </a:p>
          <a:p>
            <a:pPr lvl="1"/>
            <a:r>
              <a:rPr lang="en-SG" sz="2000" dirty="0"/>
              <a:t>Use Gantt chart or similar scheduling format</a:t>
            </a:r>
          </a:p>
          <a:p>
            <a:pPr lvl="1"/>
            <a:r>
              <a:rPr lang="en-SG" sz="2000" dirty="0"/>
              <a:t>List task allocation for each member</a:t>
            </a:r>
          </a:p>
          <a:p>
            <a:pPr lvl="1"/>
            <a:r>
              <a:rPr lang="en-SG" sz="2000" dirty="0"/>
              <a:t>Indicate propose timeline to complete each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6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DX1224 2D GAME PROJECT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Stanley HARYOTO (NYP)</dc:creator>
  <cp:lastModifiedBy>Stanley HARYOTO (NYP)</cp:lastModifiedBy>
  <cp:revision>5</cp:revision>
  <dcterms:created xsi:type="dcterms:W3CDTF">2024-08-06T23:12:20Z</dcterms:created>
  <dcterms:modified xsi:type="dcterms:W3CDTF">2024-08-07T01:53:04Z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2024-08-06T23:26:42Z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a599d7ab-fa40-4802-8e66-2fd28412dae2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